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3" r:id="rId2"/>
    <p:sldId id="262" r:id="rId3"/>
    <p:sldId id="699" r:id="rId4"/>
    <p:sldId id="265" r:id="rId5"/>
    <p:sldId id="277" r:id="rId6"/>
    <p:sldId id="286" r:id="rId7"/>
    <p:sldId id="287" r:id="rId8"/>
    <p:sldId id="683" r:id="rId9"/>
    <p:sldId id="684" r:id="rId10"/>
    <p:sldId id="694" r:id="rId11"/>
    <p:sldId id="700" r:id="rId12"/>
    <p:sldId id="686" r:id="rId13"/>
    <p:sldId id="685" r:id="rId14"/>
    <p:sldId id="704" r:id="rId15"/>
    <p:sldId id="701" r:id="rId16"/>
    <p:sldId id="690" r:id="rId17"/>
    <p:sldId id="698" r:id="rId18"/>
    <p:sldId id="697" r:id="rId19"/>
    <p:sldId id="687" r:id="rId20"/>
    <p:sldId id="688" r:id="rId21"/>
    <p:sldId id="693" r:id="rId22"/>
    <p:sldId id="702" r:id="rId23"/>
    <p:sldId id="696" r:id="rId24"/>
    <p:sldId id="282" r:id="rId25"/>
    <p:sldId id="281" r:id="rId26"/>
    <p:sldId id="261" r:id="rId27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08" userDrawn="1">
          <p15:clr>
            <a:srgbClr val="A4A3A4"/>
          </p15:clr>
        </p15:guide>
        <p15:guide id="2" pos="8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5184"/>
    <a:srgbClr val="F7AA27"/>
    <a:srgbClr val="3BBCDA"/>
    <a:srgbClr val="59DADD"/>
    <a:srgbClr val="767CA8"/>
    <a:srgbClr val="666F9E"/>
    <a:srgbClr val="767CA7"/>
    <a:srgbClr val="066C74"/>
    <a:srgbClr val="09B2BF"/>
    <a:srgbClr val="4146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6C501B-9D21-48D8-8033-125A76EBEF4B}" v="13" dt="2021-08-18T03:52:41.015"/>
    <p1510:client id="{688CCBB1-B9D7-425A-8E16-BF251B5DC874}" v="26" dt="2021-08-18T15:57:51.433"/>
    <p1510:client id="{D7BAE95B-B67E-4C08-99F6-26F01CFD2D16}" v="82" dt="2021-08-18T21:48:41.7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>
        <p:guide orient="horz" pos="2908"/>
        <p:guide pos="8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bel Zanardi" userId="fdebf0655200254e" providerId="LiveId" clId="{138700B9-4A3D-49B4-BC5F-BA34DCCF710B}"/>
    <pc:docChg chg="modSld">
      <pc:chgData name="Isabel Zanardi" userId="fdebf0655200254e" providerId="LiveId" clId="{138700B9-4A3D-49B4-BC5F-BA34DCCF710B}" dt="2021-08-18T03:54:43.275" v="47" actId="1036"/>
      <pc:docMkLst>
        <pc:docMk/>
      </pc:docMkLst>
      <pc:sldChg chg="modSp mod">
        <pc:chgData name="Isabel Zanardi" userId="fdebf0655200254e" providerId="LiveId" clId="{138700B9-4A3D-49B4-BC5F-BA34DCCF710B}" dt="2021-08-18T03:54:27.065" v="45" actId="1036"/>
        <pc:sldMkLst>
          <pc:docMk/>
          <pc:sldMk cId="813833808" sldId="286"/>
        </pc:sldMkLst>
        <pc:spChg chg="mod">
          <ac:chgData name="Isabel Zanardi" userId="fdebf0655200254e" providerId="LiveId" clId="{138700B9-4A3D-49B4-BC5F-BA34DCCF710B}" dt="2021-08-18T03:54:27.065" v="45" actId="1036"/>
          <ac:spMkLst>
            <pc:docMk/>
            <pc:sldMk cId="813833808" sldId="286"/>
            <ac:spMk id="57" creationId="{8986992C-8238-4014-9EBE-8A0A97A2B270}"/>
          </ac:spMkLst>
        </pc:spChg>
        <pc:picChg chg="mod">
          <ac:chgData name="Isabel Zanardi" userId="fdebf0655200254e" providerId="LiveId" clId="{138700B9-4A3D-49B4-BC5F-BA34DCCF710B}" dt="2021-08-18T03:54:11.520" v="44" actId="1035"/>
          <ac:picMkLst>
            <pc:docMk/>
            <pc:sldMk cId="813833808" sldId="286"/>
            <ac:picMk id="52" creationId="{E635BA11-A5C4-417E-B230-7045197D02D0}"/>
          </ac:picMkLst>
        </pc:picChg>
      </pc:sldChg>
      <pc:sldChg chg="modSp mod">
        <pc:chgData name="Isabel Zanardi" userId="fdebf0655200254e" providerId="LiveId" clId="{138700B9-4A3D-49B4-BC5F-BA34DCCF710B}" dt="2021-08-18T03:54:43.275" v="47" actId="1036"/>
        <pc:sldMkLst>
          <pc:docMk/>
          <pc:sldMk cId="4260478073" sldId="696"/>
        </pc:sldMkLst>
        <pc:grpChg chg="mod">
          <ac:chgData name="Isabel Zanardi" userId="fdebf0655200254e" providerId="LiveId" clId="{138700B9-4A3D-49B4-BC5F-BA34DCCF710B}" dt="2021-08-18T03:54:41.550" v="46" actId="1036"/>
          <ac:grpSpMkLst>
            <pc:docMk/>
            <pc:sldMk cId="4260478073" sldId="696"/>
            <ac:grpSpMk id="11" creationId="{B2B88F09-8E93-40D4-BC9F-D8B286ED332F}"/>
          </ac:grpSpMkLst>
        </pc:grpChg>
        <pc:grpChg chg="mod">
          <ac:chgData name="Isabel Zanardi" userId="fdebf0655200254e" providerId="LiveId" clId="{138700B9-4A3D-49B4-BC5F-BA34DCCF710B}" dt="2021-08-18T03:54:43.275" v="47" actId="1036"/>
          <ac:grpSpMkLst>
            <pc:docMk/>
            <pc:sldMk cId="4260478073" sldId="696"/>
            <ac:grpSpMk id="14" creationId="{1A52D5B3-E789-457D-8B66-9B7CB1925016}"/>
          </ac:grpSpMkLst>
        </pc:grpChg>
      </pc:sldChg>
    </pc:docChg>
  </pc:docChgLst>
  <pc:docChgLst>
    <pc:chgData name="ANDREA MACARRONE" userId="279827c5a7fae864" providerId="LiveId" clId="{D7BAE95B-B67E-4C08-99F6-26F01CFD2D16}"/>
    <pc:docChg chg="undo custSel addSld delSld modSld sldOrd">
      <pc:chgData name="ANDREA MACARRONE" userId="279827c5a7fae864" providerId="LiveId" clId="{D7BAE95B-B67E-4C08-99F6-26F01CFD2D16}" dt="2021-08-18T21:48:41.747" v="586"/>
      <pc:docMkLst>
        <pc:docMk/>
      </pc:docMkLst>
      <pc:sldChg chg="modSp mod">
        <pc:chgData name="ANDREA MACARRONE" userId="279827c5a7fae864" providerId="LiveId" clId="{D7BAE95B-B67E-4C08-99F6-26F01CFD2D16}" dt="2021-08-18T16:06:35.752" v="74" actId="1076"/>
        <pc:sldMkLst>
          <pc:docMk/>
          <pc:sldMk cId="164522509" sldId="281"/>
        </pc:sldMkLst>
        <pc:spChg chg="mod">
          <ac:chgData name="ANDREA MACARRONE" userId="279827c5a7fae864" providerId="LiveId" clId="{D7BAE95B-B67E-4C08-99F6-26F01CFD2D16}" dt="2021-08-18T16:06:35.752" v="74" actId="1076"/>
          <ac:spMkLst>
            <pc:docMk/>
            <pc:sldMk cId="164522509" sldId="281"/>
            <ac:spMk id="13" creationId="{85267675-3281-4719-B624-985C0AEFC8A0}"/>
          </ac:spMkLst>
        </pc:spChg>
        <pc:picChg chg="mod">
          <ac:chgData name="ANDREA MACARRONE" userId="279827c5a7fae864" providerId="LiveId" clId="{D7BAE95B-B67E-4C08-99F6-26F01CFD2D16}" dt="2021-08-18T16:06:22.074" v="65" actId="1076"/>
          <ac:picMkLst>
            <pc:docMk/>
            <pc:sldMk cId="164522509" sldId="281"/>
            <ac:picMk id="8194" creationId="{8BC7DEB4-919C-4D6B-85C2-3EFCE79C7705}"/>
          </ac:picMkLst>
        </pc:picChg>
      </pc:sldChg>
      <pc:sldChg chg="addSp delSp modSp mod ord">
        <pc:chgData name="ANDREA MACARRONE" userId="279827c5a7fae864" providerId="LiveId" clId="{D7BAE95B-B67E-4C08-99F6-26F01CFD2D16}" dt="2021-08-18T16:05:11.438" v="49"/>
        <pc:sldMkLst>
          <pc:docMk/>
          <pc:sldMk cId="725339752" sldId="690"/>
        </pc:sldMkLst>
        <pc:spChg chg="del">
          <ac:chgData name="ANDREA MACARRONE" userId="279827c5a7fae864" providerId="LiveId" clId="{D7BAE95B-B67E-4C08-99F6-26F01CFD2D16}" dt="2021-08-18T16:03:47.715" v="18" actId="478"/>
          <ac:spMkLst>
            <pc:docMk/>
            <pc:sldMk cId="725339752" sldId="690"/>
            <ac:spMk id="8" creationId="{10D1E748-C591-416A-AB78-85CA3F9E6C84}"/>
          </ac:spMkLst>
        </pc:spChg>
        <pc:spChg chg="del">
          <ac:chgData name="ANDREA MACARRONE" userId="279827c5a7fae864" providerId="LiveId" clId="{D7BAE95B-B67E-4C08-99F6-26F01CFD2D16}" dt="2021-08-18T16:03:47.715" v="18" actId="478"/>
          <ac:spMkLst>
            <pc:docMk/>
            <pc:sldMk cId="725339752" sldId="690"/>
            <ac:spMk id="16" creationId="{C928C595-8910-4A7F-A910-485D392619D5}"/>
          </ac:spMkLst>
        </pc:spChg>
        <pc:spChg chg="add mod">
          <ac:chgData name="ANDREA MACARRONE" userId="279827c5a7fae864" providerId="LiveId" clId="{D7BAE95B-B67E-4C08-99F6-26F01CFD2D16}" dt="2021-08-18T16:03:52.500" v="19"/>
          <ac:spMkLst>
            <pc:docMk/>
            <pc:sldMk cId="725339752" sldId="690"/>
            <ac:spMk id="22" creationId="{BBD4D99A-B957-44DB-A128-2F7C5FDB228F}"/>
          </ac:spMkLst>
        </pc:spChg>
        <pc:spChg chg="add del mod">
          <ac:chgData name="ANDREA MACARRONE" userId="279827c5a7fae864" providerId="LiveId" clId="{D7BAE95B-B67E-4C08-99F6-26F01CFD2D16}" dt="2021-08-18T16:04:26.265" v="32" actId="478"/>
          <ac:spMkLst>
            <pc:docMk/>
            <pc:sldMk cId="725339752" sldId="690"/>
            <ac:spMk id="24" creationId="{C94FA6EC-C40B-4A5C-840A-1A2A3504E999}"/>
          </ac:spMkLst>
        </pc:spChg>
        <pc:spChg chg="add mod">
          <ac:chgData name="ANDREA MACARRONE" userId="279827c5a7fae864" providerId="LiveId" clId="{D7BAE95B-B67E-4C08-99F6-26F01CFD2D16}" dt="2021-08-18T16:04:14.400" v="31" actId="1035"/>
          <ac:spMkLst>
            <pc:docMk/>
            <pc:sldMk cId="725339752" sldId="690"/>
            <ac:spMk id="25" creationId="{D4A50A54-BA6E-4CCA-A8FD-B6FA68B758A1}"/>
          </ac:spMkLst>
        </pc:spChg>
        <pc:spChg chg="add mod ord">
          <ac:chgData name="ANDREA MACARRONE" userId="279827c5a7fae864" providerId="LiveId" clId="{D7BAE95B-B67E-4C08-99F6-26F01CFD2D16}" dt="2021-08-18T16:04:36.754" v="37" actId="167"/>
          <ac:spMkLst>
            <pc:docMk/>
            <pc:sldMk cId="725339752" sldId="690"/>
            <ac:spMk id="26" creationId="{724FD506-DEFE-4105-AD35-709220DECF8F}"/>
          </ac:spMkLst>
        </pc:spChg>
        <pc:spChg chg="add mod">
          <ac:chgData name="ANDREA MACARRONE" userId="279827c5a7fae864" providerId="LiveId" clId="{D7BAE95B-B67E-4C08-99F6-26F01CFD2D16}" dt="2021-08-18T16:04:44.999" v="45" actId="1035"/>
          <ac:spMkLst>
            <pc:docMk/>
            <pc:sldMk cId="725339752" sldId="690"/>
            <ac:spMk id="27" creationId="{203BF28D-EFF4-4DD9-90AE-4E6949EA34B8}"/>
          </ac:spMkLst>
        </pc:spChg>
        <pc:spChg chg="del">
          <ac:chgData name="ANDREA MACARRONE" userId="279827c5a7fae864" providerId="LiveId" clId="{D7BAE95B-B67E-4C08-99F6-26F01CFD2D16}" dt="2021-08-18T16:03:47.715" v="18" actId="478"/>
          <ac:spMkLst>
            <pc:docMk/>
            <pc:sldMk cId="725339752" sldId="690"/>
            <ac:spMk id="33" creationId="{DDBCA7EF-C8C3-455A-9B05-D3678D68C285}"/>
          </ac:spMkLst>
        </pc:spChg>
        <pc:grpChg chg="del">
          <ac:chgData name="ANDREA MACARRONE" userId="279827c5a7fae864" providerId="LiveId" clId="{D7BAE95B-B67E-4C08-99F6-26F01CFD2D16}" dt="2021-08-18T16:03:47.715" v="18" actId="478"/>
          <ac:grpSpMkLst>
            <pc:docMk/>
            <pc:sldMk cId="725339752" sldId="690"/>
            <ac:grpSpMk id="5" creationId="{9BCF3FBA-2B3C-4FE9-AC23-85C9B9D0B56C}"/>
          </ac:grpSpMkLst>
        </pc:grpChg>
        <pc:grpChg chg="add mod">
          <ac:chgData name="ANDREA MACARRONE" userId="279827c5a7fae864" providerId="LiveId" clId="{D7BAE95B-B67E-4C08-99F6-26F01CFD2D16}" dt="2021-08-18T16:04:35.768" v="36" actId="1076"/>
          <ac:grpSpMkLst>
            <pc:docMk/>
            <pc:sldMk cId="725339752" sldId="690"/>
            <ac:grpSpMk id="14" creationId="{D174393F-C561-47C2-AD43-311C565F2368}"/>
          </ac:grpSpMkLst>
        </pc:grpChg>
        <pc:graphicFrameChg chg="del">
          <ac:chgData name="ANDREA MACARRONE" userId="279827c5a7fae864" providerId="LiveId" clId="{D7BAE95B-B67E-4C08-99F6-26F01CFD2D16}" dt="2021-08-18T16:03:47.715" v="18" actId="478"/>
          <ac:graphicFrameMkLst>
            <pc:docMk/>
            <pc:sldMk cId="725339752" sldId="690"/>
            <ac:graphicFrameMk id="9" creationId="{C3820D6F-510A-4BF9-B649-C308A85B4AA4}"/>
          </ac:graphicFrameMkLst>
        </pc:graphicFrameChg>
        <pc:graphicFrameChg chg="add mod modGraphic">
          <ac:chgData name="ANDREA MACARRONE" userId="279827c5a7fae864" providerId="LiveId" clId="{D7BAE95B-B67E-4C08-99F6-26F01CFD2D16}" dt="2021-08-18T16:05:01.606" v="47" actId="313"/>
          <ac:graphicFrameMkLst>
            <pc:docMk/>
            <pc:sldMk cId="725339752" sldId="690"/>
            <ac:graphicFrameMk id="23" creationId="{E1964A41-3EC4-43CC-B7AD-477AE64BB1B3}"/>
          </ac:graphicFrameMkLst>
        </pc:graphicFrameChg>
        <pc:picChg chg="mod">
          <ac:chgData name="ANDREA MACARRONE" userId="279827c5a7fae864" providerId="LiveId" clId="{D7BAE95B-B67E-4C08-99F6-26F01CFD2D16}" dt="2021-08-18T16:03:52.500" v="19"/>
          <ac:picMkLst>
            <pc:docMk/>
            <pc:sldMk cId="725339752" sldId="690"/>
            <ac:picMk id="15" creationId="{BE688442-7719-4470-A35E-F40F2A5EBB49}"/>
          </ac:picMkLst>
        </pc:picChg>
        <pc:picChg chg="mod">
          <ac:chgData name="ANDREA MACARRONE" userId="279827c5a7fae864" providerId="LiveId" clId="{D7BAE95B-B67E-4C08-99F6-26F01CFD2D16}" dt="2021-08-18T16:03:52.500" v="19"/>
          <ac:picMkLst>
            <pc:docMk/>
            <pc:sldMk cId="725339752" sldId="690"/>
            <ac:picMk id="21" creationId="{DD24565E-4AAF-4521-81CF-F01F43A638E5}"/>
          </ac:picMkLst>
        </pc:picChg>
        <pc:picChg chg="del">
          <ac:chgData name="ANDREA MACARRONE" userId="279827c5a7fae864" providerId="LiveId" clId="{D7BAE95B-B67E-4C08-99F6-26F01CFD2D16}" dt="2021-08-18T16:03:47.715" v="18" actId="478"/>
          <ac:picMkLst>
            <pc:docMk/>
            <pc:sldMk cId="725339752" sldId="690"/>
            <ac:picMk id="32" creationId="{87FDA9E8-C725-4BC3-8B00-5531BFDB4303}"/>
          </ac:picMkLst>
        </pc:picChg>
      </pc:sldChg>
      <pc:sldChg chg="modSp">
        <pc:chgData name="ANDREA MACARRONE" userId="279827c5a7fae864" providerId="LiveId" clId="{D7BAE95B-B67E-4C08-99F6-26F01CFD2D16}" dt="2021-08-18T15:59:06.729" v="4"/>
        <pc:sldMkLst>
          <pc:docMk/>
          <pc:sldMk cId="3650717396" sldId="694"/>
        </pc:sldMkLst>
        <pc:graphicFrameChg chg="mod">
          <ac:chgData name="ANDREA MACARRONE" userId="279827c5a7fae864" providerId="LiveId" clId="{D7BAE95B-B67E-4C08-99F6-26F01CFD2D16}" dt="2021-08-18T15:59:06.729" v="4"/>
          <ac:graphicFrameMkLst>
            <pc:docMk/>
            <pc:sldMk cId="3650717396" sldId="694"/>
            <ac:graphicFrameMk id="10" creationId="{735F9156-C5F2-4CC0-91F7-30FC6ABCAC04}"/>
          </ac:graphicFrameMkLst>
        </pc:graphicFrameChg>
      </pc:sldChg>
      <pc:sldChg chg="addSp delSp modSp del mod">
        <pc:chgData name="ANDREA MACARRONE" userId="279827c5a7fae864" providerId="LiveId" clId="{D7BAE95B-B67E-4C08-99F6-26F01CFD2D16}" dt="2021-08-18T21:48:26.019" v="585" actId="2696"/>
        <pc:sldMkLst>
          <pc:docMk/>
          <pc:sldMk cId="812347415" sldId="697"/>
        </pc:sldMkLst>
        <pc:spChg chg="add mod">
          <ac:chgData name="ANDREA MACARRONE" userId="279827c5a7fae864" providerId="LiveId" clId="{D7BAE95B-B67E-4C08-99F6-26F01CFD2D16}" dt="2021-08-18T21:47:28.267" v="583" actId="6549"/>
          <ac:spMkLst>
            <pc:docMk/>
            <pc:sldMk cId="812347415" sldId="697"/>
            <ac:spMk id="9" creationId="{5573CFB7-B74E-47C8-B236-BD57EF8F89E1}"/>
          </ac:spMkLst>
        </pc:spChg>
        <pc:spChg chg="del mod">
          <ac:chgData name="ANDREA MACARRONE" userId="279827c5a7fae864" providerId="LiveId" clId="{D7BAE95B-B67E-4C08-99F6-26F01CFD2D16}" dt="2021-08-18T21:45:51.080" v="220" actId="478"/>
          <ac:spMkLst>
            <pc:docMk/>
            <pc:sldMk cId="812347415" sldId="697"/>
            <ac:spMk id="23" creationId="{13AE7FDD-B858-47B0-9A10-7BA65A19B9E1}"/>
          </ac:spMkLst>
        </pc:spChg>
        <pc:picChg chg="add del mod">
          <ac:chgData name="ANDREA MACARRONE" userId="279827c5a7fae864" providerId="LiveId" clId="{D7BAE95B-B67E-4C08-99F6-26F01CFD2D16}" dt="2021-08-18T21:47:52.397" v="584" actId="478"/>
          <ac:picMkLst>
            <pc:docMk/>
            <pc:sldMk cId="812347415" sldId="697"/>
            <ac:picMk id="7" creationId="{55ACAAE7-CCE0-47A5-89BF-03E593CBD60F}"/>
          </ac:picMkLst>
        </pc:picChg>
        <pc:picChg chg="del">
          <ac:chgData name="ANDREA MACARRONE" userId="279827c5a7fae864" providerId="LiveId" clId="{D7BAE95B-B67E-4C08-99F6-26F01CFD2D16}" dt="2021-08-18T21:45:52.359" v="221" actId="478"/>
          <ac:picMkLst>
            <pc:docMk/>
            <pc:sldMk cId="812347415" sldId="697"/>
            <ac:picMk id="19" creationId="{511A6DF3-9C76-47F9-83CC-756E625A01A2}"/>
          </ac:picMkLst>
        </pc:picChg>
      </pc:sldChg>
      <pc:sldChg chg="add">
        <pc:chgData name="ANDREA MACARRONE" userId="279827c5a7fae864" providerId="LiveId" clId="{D7BAE95B-B67E-4C08-99F6-26F01CFD2D16}" dt="2021-08-18T21:48:41.747" v="586"/>
        <pc:sldMkLst>
          <pc:docMk/>
          <pc:sldMk cId="4101206465" sldId="697"/>
        </pc:sldMkLst>
      </pc:sldChg>
      <pc:sldChg chg="add">
        <pc:chgData name="ANDREA MACARRONE" userId="279827c5a7fae864" providerId="LiveId" clId="{D7BAE95B-B67E-4C08-99F6-26F01CFD2D16}" dt="2021-08-18T21:48:41.747" v="586"/>
        <pc:sldMkLst>
          <pc:docMk/>
          <pc:sldMk cId="1102996645" sldId="698"/>
        </pc:sldMkLst>
      </pc:sldChg>
      <pc:sldChg chg="addSp delSp modSp del mod">
        <pc:chgData name="ANDREA MACARRONE" userId="279827c5a7fae864" providerId="LiveId" clId="{D7BAE95B-B67E-4C08-99F6-26F01CFD2D16}" dt="2021-08-18T21:48:26.019" v="585" actId="2696"/>
        <pc:sldMkLst>
          <pc:docMk/>
          <pc:sldMk cId="1921752894" sldId="698"/>
        </pc:sldMkLst>
        <pc:spChg chg="add del">
          <ac:chgData name="ANDREA MACARRONE" userId="279827c5a7fae864" providerId="LiveId" clId="{D7BAE95B-B67E-4C08-99F6-26F01CFD2D16}" dt="2021-08-18T21:41:17.542" v="76"/>
          <ac:spMkLst>
            <pc:docMk/>
            <pc:sldMk cId="1921752894" sldId="698"/>
            <ac:spMk id="2" creationId="{59C36783-C546-4E96-A6D1-1E9DCCAAB75F}"/>
          </ac:spMkLst>
        </pc:spChg>
        <pc:graphicFrameChg chg="modGraphic">
          <ac:chgData name="ANDREA MACARRONE" userId="279827c5a7fae864" providerId="LiveId" clId="{D7BAE95B-B67E-4C08-99F6-26F01CFD2D16}" dt="2021-08-18T21:43:22.805" v="189" actId="20577"/>
          <ac:graphicFrameMkLst>
            <pc:docMk/>
            <pc:sldMk cId="1921752894" sldId="698"/>
            <ac:graphicFrameMk id="10" creationId="{CDBA9E8F-BCE2-49A0-B9FE-733C2912FC22}"/>
          </ac:graphicFrameMkLst>
        </pc:graphicFrameChg>
        <pc:picChg chg="add del mod">
          <ac:chgData name="ANDREA MACARRONE" userId="279827c5a7fae864" providerId="LiveId" clId="{D7BAE95B-B67E-4C08-99F6-26F01CFD2D16}" dt="2021-08-18T21:43:33.967" v="190" actId="21"/>
          <ac:picMkLst>
            <pc:docMk/>
            <pc:sldMk cId="1921752894" sldId="698"/>
            <ac:picMk id="3" creationId="{1C902C45-E4C0-4F19-AEA9-F47856DD13BE}"/>
          </ac:picMkLst>
        </pc:picChg>
      </pc:sldChg>
      <pc:sldChg chg="modSp del mod ord">
        <pc:chgData name="ANDREA MACARRONE" userId="279827c5a7fae864" providerId="LiveId" clId="{D7BAE95B-B67E-4C08-99F6-26F01CFD2D16}" dt="2021-08-18T16:04:49.625" v="46" actId="47"/>
        <pc:sldMkLst>
          <pc:docMk/>
          <pc:sldMk cId="1600057282" sldId="703"/>
        </pc:sldMkLst>
        <pc:spChg chg="mod">
          <ac:chgData name="ANDREA MACARRONE" userId="279827c5a7fae864" providerId="LiveId" clId="{D7BAE95B-B67E-4C08-99F6-26F01CFD2D16}" dt="2021-08-18T15:58:44.813" v="0" actId="108"/>
          <ac:spMkLst>
            <pc:docMk/>
            <pc:sldMk cId="1600057282" sldId="703"/>
            <ac:spMk id="8" creationId="{9E63362B-168E-4C78-AB61-3EBDCA8D068E}"/>
          </ac:spMkLst>
        </pc:spChg>
        <pc:graphicFrameChg chg="mod modGraphic">
          <ac:chgData name="ANDREA MACARRONE" userId="279827c5a7fae864" providerId="LiveId" clId="{D7BAE95B-B67E-4C08-99F6-26F01CFD2D16}" dt="2021-08-18T15:59:49.416" v="14" actId="20577"/>
          <ac:graphicFrameMkLst>
            <pc:docMk/>
            <pc:sldMk cId="1600057282" sldId="703"/>
            <ac:graphicFrameMk id="16" creationId="{32362D2E-EE8A-4B27-912A-6CA389005A82}"/>
          </ac:graphicFrameMkLst>
        </pc:graphicFrameChg>
      </pc:sldChg>
      <pc:sldChg chg="add">
        <pc:chgData name="ANDREA MACARRONE" userId="279827c5a7fae864" providerId="LiveId" clId="{D7BAE95B-B67E-4C08-99F6-26F01CFD2D16}" dt="2021-08-18T16:03:32.220" v="17" actId="2890"/>
        <pc:sldMkLst>
          <pc:docMk/>
          <pc:sldMk cId="396566063" sldId="704"/>
        </pc:sldMkLst>
      </pc:sldChg>
    </pc:docChg>
  </pc:docChgLst>
  <pc:docChgLst>
    <pc:chgData name="Isabel Zanardi" userId="fdebf0655200254e" providerId="Windows Live" clId="Web-{036C501B-9D21-48D8-8033-125A76EBEF4B}"/>
    <pc:docChg chg="modSld">
      <pc:chgData name="Isabel Zanardi" userId="fdebf0655200254e" providerId="Windows Live" clId="Web-{036C501B-9D21-48D8-8033-125A76EBEF4B}" dt="2021-08-18T03:52:41" v="12" actId="1076"/>
      <pc:docMkLst>
        <pc:docMk/>
      </pc:docMkLst>
      <pc:sldChg chg="modSp">
        <pc:chgData name="Isabel Zanardi" userId="fdebf0655200254e" providerId="Windows Live" clId="Web-{036C501B-9D21-48D8-8033-125A76EBEF4B}" dt="2021-08-18T03:52:41" v="12" actId="1076"/>
        <pc:sldMkLst>
          <pc:docMk/>
          <pc:sldMk cId="813833808" sldId="286"/>
        </pc:sldMkLst>
        <pc:spChg chg="mod">
          <ac:chgData name="Isabel Zanardi" userId="fdebf0655200254e" providerId="Windows Live" clId="Web-{036C501B-9D21-48D8-8033-125A76EBEF4B}" dt="2021-08-18T03:52:25.750" v="9"/>
          <ac:spMkLst>
            <pc:docMk/>
            <pc:sldMk cId="813833808" sldId="286"/>
            <ac:spMk id="2" creationId="{FEC821F9-F32C-4C7D-80C9-0F9C5E095D59}"/>
          </ac:spMkLst>
        </pc:spChg>
        <pc:spChg chg="mod">
          <ac:chgData name="Isabel Zanardi" userId="fdebf0655200254e" providerId="Windows Live" clId="Web-{036C501B-9D21-48D8-8033-125A76EBEF4B}" dt="2021-08-18T03:52:25.750" v="9"/>
          <ac:spMkLst>
            <pc:docMk/>
            <pc:sldMk cId="813833808" sldId="286"/>
            <ac:spMk id="17" creationId="{B5CD462A-F0AE-4351-A37C-EAAE4C7C089A}"/>
          </ac:spMkLst>
        </pc:spChg>
        <pc:spChg chg="mod">
          <ac:chgData name="Isabel Zanardi" userId="fdebf0655200254e" providerId="Windows Live" clId="Web-{036C501B-9D21-48D8-8033-125A76EBEF4B}" dt="2021-08-18T03:52:32.937" v="10" actId="1076"/>
          <ac:spMkLst>
            <pc:docMk/>
            <pc:sldMk cId="813833808" sldId="286"/>
            <ac:spMk id="19" creationId="{F9F94CB9-3F35-4823-B207-8DA9153D12B4}"/>
          </ac:spMkLst>
        </pc:spChg>
        <pc:spChg chg="mod">
          <ac:chgData name="Isabel Zanardi" userId="fdebf0655200254e" providerId="Windows Live" clId="Web-{036C501B-9D21-48D8-8033-125A76EBEF4B}" dt="2021-08-18T03:52:36.265" v="11" actId="1076"/>
          <ac:spMkLst>
            <pc:docMk/>
            <pc:sldMk cId="813833808" sldId="286"/>
            <ac:spMk id="26" creationId="{42FFCBFF-412D-4B38-B7F5-5A511C62489B}"/>
          </ac:spMkLst>
        </pc:spChg>
        <pc:spChg chg="mod">
          <ac:chgData name="Isabel Zanardi" userId="fdebf0655200254e" providerId="Windows Live" clId="Web-{036C501B-9D21-48D8-8033-125A76EBEF4B}" dt="2021-08-18T03:52:41" v="12" actId="1076"/>
          <ac:spMkLst>
            <pc:docMk/>
            <pc:sldMk cId="813833808" sldId="286"/>
            <ac:spMk id="29" creationId="{8BCA29EE-DA4F-4048-8F1B-2A6FA6EB9BF2}"/>
          </ac:spMkLst>
        </pc:spChg>
        <pc:picChg chg="mod">
          <ac:chgData name="Isabel Zanardi" userId="fdebf0655200254e" providerId="Windows Live" clId="Web-{036C501B-9D21-48D8-8033-125A76EBEF4B}" dt="2021-08-18T03:52:25.750" v="9"/>
          <ac:picMkLst>
            <pc:docMk/>
            <pc:sldMk cId="813833808" sldId="286"/>
            <ac:picMk id="14" creationId="{56493FBA-D797-40CE-9B74-CDD2CDCAC768}"/>
          </ac:picMkLst>
        </pc:picChg>
        <pc:picChg chg="mod">
          <ac:chgData name="Isabel Zanardi" userId="fdebf0655200254e" providerId="Windows Live" clId="Web-{036C501B-9D21-48D8-8033-125A76EBEF4B}" dt="2021-08-18T03:52:25.750" v="9"/>
          <ac:picMkLst>
            <pc:docMk/>
            <pc:sldMk cId="813833808" sldId="286"/>
            <ac:picMk id="16" creationId="{AEC317C0-D7FB-4B2D-A942-83755FCF5348}"/>
          </ac:picMkLst>
        </pc:picChg>
        <pc:picChg chg="mod">
          <ac:chgData name="Isabel Zanardi" userId="fdebf0655200254e" providerId="Windows Live" clId="Web-{036C501B-9D21-48D8-8033-125A76EBEF4B}" dt="2021-08-18T03:52:25.750" v="9"/>
          <ac:picMkLst>
            <pc:docMk/>
            <pc:sldMk cId="813833808" sldId="286"/>
            <ac:picMk id="23" creationId="{7FD995E8-7EA7-4292-9DE7-10E62A770250}"/>
          </ac:picMkLst>
        </pc:picChg>
        <pc:picChg chg="mod">
          <ac:chgData name="Isabel Zanardi" userId="fdebf0655200254e" providerId="Windows Live" clId="Web-{036C501B-9D21-48D8-8033-125A76EBEF4B}" dt="2021-08-18T03:52:25.750" v="9"/>
          <ac:picMkLst>
            <pc:docMk/>
            <pc:sldMk cId="813833808" sldId="286"/>
            <ac:picMk id="25" creationId="{9ED513B3-5A8F-4A1A-86BC-BFF6D3CF7CCF}"/>
          </ac:picMkLst>
        </pc:picChg>
        <pc:picChg chg="mod">
          <ac:chgData name="Isabel Zanardi" userId="fdebf0655200254e" providerId="Windows Live" clId="Web-{036C501B-9D21-48D8-8033-125A76EBEF4B}" dt="2021-08-18T03:52:25.750" v="9"/>
          <ac:picMkLst>
            <pc:docMk/>
            <pc:sldMk cId="813833808" sldId="286"/>
            <ac:picMk id="31" creationId="{F598CAAA-F186-4D59-9D27-89310237C5FC}"/>
          </ac:picMkLst>
        </pc:picChg>
        <pc:picChg chg="mod">
          <ac:chgData name="Isabel Zanardi" userId="fdebf0655200254e" providerId="Windows Live" clId="Web-{036C501B-9D21-48D8-8033-125A76EBEF4B}" dt="2021-08-18T03:51:59.640" v="4"/>
          <ac:picMkLst>
            <pc:docMk/>
            <pc:sldMk cId="813833808" sldId="286"/>
            <ac:picMk id="36" creationId="{34F1A391-FB68-477E-A6BD-2C4B7DA1BF5E}"/>
          </ac:picMkLst>
        </pc:picChg>
        <pc:picChg chg="mod">
          <ac:chgData name="Isabel Zanardi" userId="fdebf0655200254e" providerId="Windows Live" clId="Web-{036C501B-9D21-48D8-8033-125A76EBEF4B}" dt="2021-08-18T03:51:59.640" v="4"/>
          <ac:picMkLst>
            <pc:docMk/>
            <pc:sldMk cId="813833808" sldId="286"/>
            <ac:picMk id="46" creationId="{47C1A77E-24E5-4E72-83F3-AD64B3CA65C0}"/>
          </ac:picMkLst>
        </pc:picChg>
        <pc:picChg chg="mod">
          <ac:chgData name="Isabel Zanardi" userId="fdebf0655200254e" providerId="Windows Live" clId="Web-{036C501B-9D21-48D8-8033-125A76EBEF4B}" dt="2021-08-18T03:52:08.484" v="7" actId="1076"/>
          <ac:picMkLst>
            <pc:docMk/>
            <pc:sldMk cId="813833808" sldId="286"/>
            <ac:picMk id="52" creationId="{E635BA11-A5C4-417E-B230-7045197D02D0}"/>
          </ac:picMkLst>
        </pc:picChg>
      </pc:sldChg>
    </pc:docChg>
  </pc:docChgLst>
  <pc:docChgLst>
    <pc:chgData name="ANDREA MACARRONE" userId="279827c5a7fae864" providerId="Windows Live" clId="Web-{688CCBB1-B9D7-425A-8E16-BF251B5DC874}"/>
    <pc:docChg chg="addSld modSld">
      <pc:chgData name="ANDREA MACARRONE" userId="279827c5a7fae864" providerId="Windows Live" clId="Web-{688CCBB1-B9D7-425A-8E16-BF251B5DC874}" dt="2021-08-18T15:57:51.011" v="14"/>
      <pc:docMkLst>
        <pc:docMk/>
      </pc:docMkLst>
      <pc:sldChg chg="modSp add replId">
        <pc:chgData name="ANDREA MACARRONE" userId="279827c5a7fae864" providerId="Windows Live" clId="Web-{688CCBB1-B9D7-425A-8E16-BF251B5DC874}" dt="2021-08-18T15:57:51.011" v="14"/>
        <pc:sldMkLst>
          <pc:docMk/>
          <pc:sldMk cId="1600057282" sldId="703"/>
        </pc:sldMkLst>
        <pc:spChg chg="mod">
          <ac:chgData name="ANDREA MACARRONE" userId="279827c5a7fae864" providerId="Windows Live" clId="Web-{688CCBB1-B9D7-425A-8E16-BF251B5DC874}" dt="2021-08-18T15:57:51.011" v="14"/>
          <ac:spMkLst>
            <pc:docMk/>
            <pc:sldMk cId="1600057282" sldId="703"/>
            <ac:spMk id="8" creationId="{9E63362B-168E-4C78-AB61-3EBDCA8D068E}"/>
          </ac:spMkLst>
        </pc:spChg>
      </pc:sldChg>
    </pc:docChg>
  </pc:docChgLst>
  <pc:docChgLst>
    <pc:chgData name="Isabel Zanardi" userId="fdebf0655200254e" providerId="LiveId" clId="{77CB09DB-0853-4EC0-BD28-6A82C5836B3A}"/>
    <pc:docChg chg="undo custSel addSld delSld modSld modMainMaster">
      <pc:chgData name="Isabel Zanardi" userId="fdebf0655200254e" providerId="LiveId" clId="{77CB09DB-0853-4EC0-BD28-6A82C5836B3A}" dt="2021-08-18T03:50:05.594" v="2665" actId="478"/>
      <pc:docMkLst>
        <pc:docMk/>
      </pc:docMkLst>
      <pc:sldChg chg="modSp del mod">
        <pc:chgData name="Isabel Zanardi" userId="fdebf0655200254e" providerId="LiveId" clId="{77CB09DB-0853-4EC0-BD28-6A82C5836B3A}" dt="2021-08-18T01:26:33.277" v="1119" actId="47"/>
        <pc:sldMkLst>
          <pc:docMk/>
          <pc:sldMk cId="2788341845" sldId="257"/>
        </pc:sldMkLst>
        <pc:spChg chg="mod">
          <ac:chgData name="Isabel Zanardi" userId="fdebf0655200254e" providerId="LiveId" clId="{77CB09DB-0853-4EC0-BD28-6A82C5836B3A}" dt="2021-08-18T00:34:37.779" v="843" actId="1076"/>
          <ac:spMkLst>
            <pc:docMk/>
            <pc:sldMk cId="2788341845" sldId="257"/>
            <ac:spMk id="9" creationId="{B8A3ECCA-F198-4908-8C3A-707C26807E21}"/>
          </ac:spMkLst>
        </pc:spChg>
      </pc:sldChg>
      <pc:sldChg chg="modSp mod">
        <pc:chgData name="Isabel Zanardi" userId="fdebf0655200254e" providerId="LiveId" clId="{77CB09DB-0853-4EC0-BD28-6A82C5836B3A}" dt="2021-08-18T03:49:37.267" v="2663" actId="20577"/>
        <pc:sldMkLst>
          <pc:docMk/>
          <pc:sldMk cId="534031819" sldId="261"/>
        </pc:sldMkLst>
        <pc:spChg chg="mod">
          <ac:chgData name="Isabel Zanardi" userId="fdebf0655200254e" providerId="LiveId" clId="{77CB09DB-0853-4EC0-BD28-6A82C5836B3A}" dt="2021-08-18T03:49:37.267" v="2663" actId="20577"/>
          <ac:spMkLst>
            <pc:docMk/>
            <pc:sldMk cId="534031819" sldId="261"/>
            <ac:spMk id="39" creationId="{075C6670-EBD2-41C8-98D9-48A55237E40C}"/>
          </ac:spMkLst>
        </pc:spChg>
      </pc:sldChg>
      <pc:sldChg chg="addSp delSp modSp mod">
        <pc:chgData name="Isabel Zanardi" userId="fdebf0655200254e" providerId="LiveId" clId="{77CB09DB-0853-4EC0-BD28-6A82C5836B3A}" dt="2021-08-18T03:41:38.754" v="2302" actId="1037"/>
        <pc:sldMkLst>
          <pc:docMk/>
          <pc:sldMk cId="1191586870" sldId="263"/>
        </pc:sldMkLst>
        <pc:spChg chg="del">
          <ac:chgData name="Isabel Zanardi" userId="fdebf0655200254e" providerId="LiveId" clId="{77CB09DB-0853-4EC0-BD28-6A82C5836B3A}" dt="2021-08-18T03:41:07.369" v="2289" actId="478"/>
          <ac:spMkLst>
            <pc:docMk/>
            <pc:sldMk cId="1191586870" sldId="263"/>
            <ac:spMk id="2" creationId="{65256224-3C81-42B3-A5AB-B013354FE192}"/>
          </ac:spMkLst>
        </pc:spChg>
        <pc:picChg chg="add mod">
          <ac:chgData name="Isabel Zanardi" userId="fdebf0655200254e" providerId="LiveId" clId="{77CB09DB-0853-4EC0-BD28-6A82C5836B3A}" dt="2021-08-18T03:41:38.754" v="2302" actId="1037"/>
          <ac:picMkLst>
            <pc:docMk/>
            <pc:sldMk cId="1191586870" sldId="263"/>
            <ac:picMk id="5" creationId="{00D041DD-F435-456A-A204-7219F2ABEB54}"/>
          </ac:picMkLst>
        </pc:picChg>
        <pc:picChg chg="del">
          <ac:chgData name="Isabel Zanardi" userId="fdebf0655200254e" providerId="LiveId" clId="{77CB09DB-0853-4EC0-BD28-6A82C5836B3A}" dt="2021-08-18T03:41:36.233" v="2299" actId="478"/>
          <ac:picMkLst>
            <pc:docMk/>
            <pc:sldMk cId="1191586870" sldId="263"/>
            <ac:picMk id="8" creationId="{F7DCBDB4-D5FC-4DAE-976C-3390F5FC2840}"/>
          </ac:picMkLst>
        </pc:picChg>
      </pc:sldChg>
      <pc:sldChg chg="addSp delSp modSp mod">
        <pc:chgData name="Isabel Zanardi" userId="fdebf0655200254e" providerId="LiveId" clId="{77CB09DB-0853-4EC0-BD28-6A82C5836B3A}" dt="2021-08-18T02:40:42.376" v="1672" actId="1035"/>
        <pc:sldMkLst>
          <pc:docMk/>
          <pc:sldMk cId="3538142414" sldId="265"/>
        </pc:sldMkLst>
        <pc:spChg chg="add mod">
          <ac:chgData name="Isabel Zanardi" userId="fdebf0655200254e" providerId="LiveId" clId="{77CB09DB-0853-4EC0-BD28-6A82C5836B3A}" dt="2021-08-18T01:39:54.209" v="1165" actId="1076"/>
          <ac:spMkLst>
            <pc:docMk/>
            <pc:sldMk cId="3538142414" sldId="265"/>
            <ac:spMk id="2" creationId="{310F24E7-77F1-4491-A3A7-8AAF2FE45BC3}"/>
          </ac:spMkLst>
        </pc:spChg>
        <pc:spChg chg="mod">
          <ac:chgData name="Isabel Zanardi" userId="fdebf0655200254e" providerId="LiveId" clId="{77CB09DB-0853-4EC0-BD28-6A82C5836B3A}" dt="2021-08-18T01:47:44.172" v="1181" actId="1076"/>
          <ac:spMkLst>
            <pc:docMk/>
            <pc:sldMk cId="3538142414" sldId="265"/>
            <ac:spMk id="8" creationId="{80BBAD38-456D-4625-AE07-FC7033DF0432}"/>
          </ac:spMkLst>
        </pc:spChg>
        <pc:spChg chg="add del mod">
          <ac:chgData name="Isabel Zanardi" userId="fdebf0655200254e" providerId="LiveId" clId="{77CB09DB-0853-4EC0-BD28-6A82C5836B3A}" dt="2021-08-18T01:44:08.660" v="1180" actId="478"/>
          <ac:spMkLst>
            <pc:docMk/>
            <pc:sldMk cId="3538142414" sldId="265"/>
            <ac:spMk id="16" creationId="{A236EF08-E3CD-4A21-8EDE-9CA34EBAD791}"/>
          </ac:spMkLst>
        </pc:spChg>
        <pc:spChg chg="mod">
          <ac:chgData name="Isabel Zanardi" userId="fdebf0655200254e" providerId="LiveId" clId="{77CB09DB-0853-4EC0-BD28-6A82C5836B3A}" dt="2021-08-18T01:29:06.588" v="1147" actId="1076"/>
          <ac:spMkLst>
            <pc:docMk/>
            <pc:sldMk cId="3538142414" sldId="265"/>
            <ac:spMk id="19" creationId="{7F4AA0FE-9E2F-4976-82F1-15B9AFDCCC15}"/>
          </ac:spMkLst>
        </pc:spChg>
        <pc:picChg chg="add mod">
          <ac:chgData name="Isabel Zanardi" userId="fdebf0655200254e" providerId="LiveId" clId="{77CB09DB-0853-4EC0-BD28-6A82C5836B3A}" dt="2021-08-18T01:47:44.172" v="1181" actId="1076"/>
          <ac:picMkLst>
            <pc:docMk/>
            <pc:sldMk cId="3538142414" sldId="265"/>
            <ac:picMk id="6" creationId="{60414D6B-893C-4360-A220-F9C77D0A7143}"/>
          </ac:picMkLst>
        </pc:picChg>
        <pc:picChg chg="add mod">
          <ac:chgData name="Isabel Zanardi" userId="fdebf0655200254e" providerId="LiveId" clId="{77CB09DB-0853-4EC0-BD28-6A82C5836B3A}" dt="2021-08-18T02:40:42.376" v="1672" actId="1035"/>
          <ac:picMkLst>
            <pc:docMk/>
            <pc:sldMk cId="3538142414" sldId="265"/>
            <ac:picMk id="9" creationId="{09D4BCC2-2EFC-46F4-9A90-ED15DC20FD76}"/>
          </ac:picMkLst>
        </pc:picChg>
        <pc:picChg chg="del mod">
          <ac:chgData name="Isabel Zanardi" userId="fdebf0655200254e" providerId="LiveId" clId="{77CB09DB-0853-4EC0-BD28-6A82C5836B3A}" dt="2021-08-18T01:43:56.598" v="1175" actId="478"/>
          <ac:picMkLst>
            <pc:docMk/>
            <pc:sldMk cId="3538142414" sldId="265"/>
            <ac:picMk id="10" creationId="{06A9CEEB-28E2-4193-BFF2-AA1FFB1B2C62}"/>
          </ac:picMkLst>
        </pc:picChg>
        <pc:picChg chg="add mod">
          <ac:chgData name="Isabel Zanardi" userId="fdebf0655200254e" providerId="LiveId" clId="{77CB09DB-0853-4EC0-BD28-6A82C5836B3A}" dt="2021-08-18T01:44:07.044" v="1179" actId="1076"/>
          <ac:picMkLst>
            <pc:docMk/>
            <pc:sldMk cId="3538142414" sldId="265"/>
            <ac:picMk id="15" creationId="{BBEDA36F-3DA2-4179-B786-CB20BBF715DE}"/>
          </ac:picMkLst>
        </pc:picChg>
        <pc:picChg chg="del mod">
          <ac:chgData name="Isabel Zanardi" userId="fdebf0655200254e" providerId="LiveId" clId="{77CB09DB-0853-4EC0-BD28-6A82C5836B3A}" dt="2021-08-18T01:43:57.316" v="1176" actId="478"/>
          <ac:picMkLst>
            <pc:docMk/>
            <pc:sldMk cId="3538142414" sldId="265"/>
            <ac:picMk id="20" creationId="{41D8549F-0144-4F54-99F8-51F61EF69FFB}"/>
          </ac:picMkLst>
        </pc:picChg>
      </pc:sldChg>
      <pc:sldChg chg="modSp mod">
        <pc:chgData name="Isabel Zanardi" userId="fdebf0655200254e" providerId="LiveId" clId="{77CB09DB-0853-4EC0-BD28-6A82C5836B3A}" dt="2021-08-17T21:46:16.195" v="9" actId="1076"/>
        <pc:sldMkLst>
          <pc:docMk/>
          <pc:sldMk cId="4081158110" sldId="277"/>
        </pc:sldMkLst>
        <pc:spChg chg="mod">
          <ac:chgData name="Isabel Zanardi" userId="fdebf0655200254e" providerId="LiveId" clId="{77CB09DB-0853-4EC0-BD28-6A82C5836B3A}" dt="2021-08-17T21:46:16.195" v="9" actId="1076"/>
          <ac:spMkLst>
            <pc:docMk/>
            <pc:sldMk cId="4081158110" sldId="277"/>
            <ac:spMk id="14" creationId="{A1EC606D-EBA8-48DE-9397-06E5EE8541CA}"/>
          </ac:spMkLst>
        </pc:spChg>
      </pc:sldChg>
      <pc:sldChg chg="modSp mod">
        <pc:chgData name="Isabel Zanardi" userId="fdebf0655200254e" providerId="LiveId" clId="{77CB09DB-0853-4EC0-BD28-6A82C5836B3A}" dt="2021-08-18T03:27:41.814" v="2237" actId="255"/>
        <pc:sldMkLst>
          <pc:docMk/>
          <pc:sldMk cId="1311191591" sldId="282"/>
        </pc:sldMkLst>
        <pc:spChg chg="mod">
          <ac:chgData name="Isabel Zanardi" userId="fdebf0655200254e" providerId="LiveId" clId="{77CB09DB-0853-4EC0-BD28-6A82C5836B3A}" dt="2021-08-18T03:27:41.814" v="2237" actId="255"/>
          <ac:spMkLst>
            <pc:docMk/>
            <pc:sldMk cId="1311191591" sldId="282"/>
            <ac:spMk id="2" creationId="{C0C7FE85-F290-42E7-A1DC-79BD47D674AE}"/>
          </ac:spMkLst>
        </pc:spChg>
      </pc:sldChg>
      <pc:sldChg chg="addSp delSp modSp mod">
        <pc:chgData name="Isabel Zanardi" userId="fdebf0655200254e" providerId="LiveId" clId="{77CB09DB-0853-4EC0-BD28-6A82C5836B3A}" dt="2021-08-18T01:51:35.524" v="1222" actId="1076"/>
        <pc:sldMkLst>
          <pc:docMk/>
          <pc:sldMk cId="813833808" sldId="286"/>
        </pc:sldMkLst>
        <pc:spChg chg="add mod">
          <ac:chgData name="Isabel Zanardi" userId="fdebf0655200254e" providerId="LiveId" clId="{77CB09DB-0853-4EC0-BD28-6A82C5836B3A}" dt="2021-08-18T01:50:55.839" v="1213" actId="1076"/>
          <ac:spMkLst>
            <pc:docMk/>
            <pc:sldMk cId="813833808" sldId="286"/>
            <ac:spMk id="2" creationId="{FEC821F9-F32C-4C7D-80C9-0F9C5E095D59}"/>
          </ac:spMkLst>
        </pc:spChg>
        <pc:spChg chg="add del mod">
          <ac:chgData name="Isabel Zanardi" userId="fdebf0655200254e" providerId="LiveId" clId="{77CB09DB-0853-4EC0-BD28-6A82C5836B3A}" dt="2021-08-18T01:50:04.736" v="1197" actId="478"/>
          <ac:spMkLst>
            <pc:docMk/>
            <pc:sldMk cId="813833808" sldId="286"/>
            <ac:spMk id="3" creationId="{0138E2C9-9364-45A7-BE06-80D5772054B2}"/>
          </ac:spMkLst>
        </pc:spChg>
        <pc:spChg chg="del mod">
          <ac:chgData name="Isabel Zanardi" userId="fdebf0655200254e" providerId="LiveId" clId="{77CB09DB-0853-4EC0-BD28-6A82C5836B3A}" dt="2021-08-17T22:19:02.941" v="248" actId="478"/>
          <ac:spMkLst>
            <pc:docMk/>
            <pc:sldMk cId="813833808" sldId="286"/>
            <ac:spMk id="3" creationId="{F01B0FDB-24BD-4402-81F0-A93CEF27CA21}"/>
          </ac:spMkLst>
        </pc:spChg>
        <pc:spChg chg="add del mod">
          <ac:chgData name="Isabel Zanardi" userId="fdebf0655200254e" providerId="LiveId" clId="{77CB09DB-0853-4EC0-BD28-6A82C5836B3A}" dt="2021-08-17T22:45:15.575" v="725" actId="478"/>
          <ac:spMkLst>
            <pc:docMk/>
            <pc:sldMk cId="813833808" sldId="286"/>
            <ac:spMk id="4" creationId="{0286849F-F887-4970-804D-0F6CE9D90350}"/>
          </ac:spMkLst>
        </pc:spChg>
        <pc:spChg chg="del mod">
          <ac:chgData name="Isabel Zanardi" userId="fdebf0655200254e" providerId="LiveId" clId="{77CB09DB-0853-4EC0-BD28-6A82C5836B3A}" dt="2021-08-17T22:39:41.457" v="668" actId="478"/>
          <ac:spMkLst>
            <pc:docMk/>
            <pc:sldMk cId="813833808" sldId="286"/>
            <ac:spMk id="5" creationId="{96180124-8334-4E2F-8C8E-0D7D14F6BA69}"/>
          </ac:spMkLst>
        </pc:spChg>
        <pc:spChg chg="del mod">
          <ac:chgData name="Isabel Zanardi" userId="fdebf0655200254e" providerId="LiveId" clId="{77CB09DB-0853-4EC0-BD28-6A82C5836B3A}" dt="2021-08-17T22:39:42.070" v="669" actId="478"/>
          <ac:spMkLst>
            <pc:docMk/>
            <pc:sldMk cId="813833808" sldId="286"/>
            <ac:spMk id="7" creationId="{EA8BB36A-12A2-4990-84EB-79EB800F860A}"/>
          </ac:spMkLst>
        </pc:spChg>
        <pc:spChg chg="del mod">
          <ac:chgData name="Isabel Zanardi" userId="fdebf0655200254e" providerId="LiveId" clId="{77CB09DB-0853-4EC0-BD28-6A82C5836B3A}" dt="2021-08-17T22:39:42.951" v="670" actId="478"/>
          <ac:spMkLst>
            <pc:docMk/>
            <pc:sldMk cId="813833808" sldId="286"/>
            <ac:spMk id="9" creationId="{005454C7-4CD5-4A8F-93DF-C032CD50582F}"/>
          </ac:spMkLst>
        </pc:spChg>
        <pc:spChg chg="del mod">
          <ac:chgData name="Isabel Zanardi" userId="fdebf0655200254e" providerId="LiveId" clId="{77CB09DB-0853-4EC0-BD28-6A82C5836B3A}" dt="2021-08-17T22:25:41.783" v="435" actId="478"/>
          <ac:spMkLst>
            <pc:docMk/>
            <pc:sldMk cId="813833808" sldId="286"/>
            <ac:spMk id="11" creationId="{DA3D9CB7-C09D-4E29-BE92-BD625EC8B71E}"/>
          </ac:spMkLst>
        </pc:spChg>
        <pc:spChg chg="mod">
          <ac:chgData name="Isabel Zanardi" userId="fdebf0655200254e" providerId="LiveId" clId="{77CB09DB-0853-4EC0-BD28-6A82C5836B3A}" dt="2021-08-18T01:49:34.129" v="1184" actId="1076"/>
          <ac:spMkLst>
            <pc:docMk/>
            <pc:sldMk cId="813833808" sldId="286"/>
            <ac:spMk id="13" creationId="{1275F15A-39D3-47D2-B532-A5CCA7BFC286}"/>
          </ac:spMkLst>
        </pc:spChg>
        <pc:spChg chg="add mod">
          <ac:chgData name="Isabel Zanardi" userId="fdebf0655200254e" providerId="LiveId" clId="{77CB09DB-0853-4EC0-BD28-6A82C5836B3A}" dt="2021-08-18T01:50:20.020" v="1202" actId="1076"/>
          <ac:spMkLst>
            <pc:docMk/>
            <pc:sldMk cId="813833808" sldId="286"/>
            <ac:spMk id="17" creationId="{B5CD462A-F0AE-4351-A37C-EAAE4C7C089A}"/>
          </ac:spMkLst>
        </pc:spChg>
        <pc:spChg chg="add mod">
          <ac:chgData name="Isabel Zanardi" userId="fdebf0655200254e" providerId="LiveId" clId="{77CB09DB-0853-4EC0-BD28-6A82C5836B3A}" dt="2021-08-18T01:50:22.973" v="1203" actId="1076"/>
          <ac:spMkLst>
            <pc:docMk/>
            <pc:sldMk cId="813833808" sldId="286"/>
            <ac:spMk id="19" creationId="{F9F94CB9-3F35-4823-B207-8DA9153D12B4}"/>
          </ac:spMkLst>
        </pc:spChg>
        <pc:spChg chg="add mod">
          <ac:chgData name="Isabel Zanardi" userId="fdebf0655200254e" providerId="LiveId" clId="{77CB09DB-0853-4EC0-BD28-6A82C5836B3A}" dt="2021-08-18T01:50:32.535" v="1209" actId="1076"/>
          <ac:spMkLst>
            <pc:docMk/>
            <pc:sldMk cId="813833808" sldId="286"/>
            <ac:spMk id="26" creationId="{42FFCBFF-412D-4B38-B7F5-5A511C62489B}"/>
          </ac:spMkLst>
        </pc:spChg>
        <pc:spChg chg="add mod">
          <ac:chgData name="Isabel Zanardi" userId="fdebf0655200254e" providerId="LiveId" clId="{77CB09DB-0853-4EC0-BD28-6A82C5836B3A}" dt="2021-08-17T22:19:32.845" v="257" actId="1076"/>
          <ac:spMkLst>
            <pc:docMk/>
            <pc:sldMk cId="813833808" sldId="286"/>
            <ac:spMk id="29" creationId="{8BCA29EE-DA4F-4048-8F1B-2A6FA6EB9BF2}"/>
          </ac:spMkLst>
        </pc:spChg>
        <pc:spChg chg="add del">
          <ac:chgData name="Isabel Zanardi" userId="fdebf0655200254e" providerId="LiveId" clId="{77CB09DB-0853-4EC0-BD28-6A82C5836B3A}" dt="2021-08-17T22:19:29.079" v="256" actId="478"/>
          <ac:spMkLst>
            <pc:docMk/>
            <pc:sldMk cId="813833808" sldId="286"/>
            <ac:spMk id="32" creationId="{F1C2BF12-A848-42E9-A871-9A7AC7CAA572}"/>
          </ac:spMkLst>
        </pc:spChg>
        <pc:spChg chg="add mod">
          <ac:chgData name="Isabel Zanardi" userId="fdebf0655200254e" providerId="LiveId" clId="{77CB09DB-0853-4EC0-BD28-6A82C5836B3A}" dt="2021-08-18T01:51:35.524" v="1222" actId="1076"/>
          <ac:spMkLst>
            <pc:docMk/>
            <pc:sldMk cId="813833808" sldId="286"/>
            <ac:spMk id="34" creationId="{34A53172-E555-44E2-899F-238885F1ED71}"/>
          </ac:spMkLst>
        </pc:spChg>
        <pc:spChg chg="add del mod">
          <ac:chgData name="Isabel Zanardi" userId="fdebf0655200254e" providerId="LiveId" clId="{77CB09DB-0853-4EC0-BD28-6A82C5836B3A}" dt="2021-08-18T01:50:04.084" v="1196" actId="478"/>
          <ac:spMkLst>
            <pc:docMk/>
            <pc:sldMk cId="813833808" sldId="286"/>
            <ac:spMk id="35" creationId="{06265BF4-1171-49D1-A389-3F37DA5FD8E8}"/>
          </ac:spMkLst>
        </pc:spChg>
        <pc:spChg chg="add del mod">
          <ac:chgData name="Isabel Zanardi" userId="fdebf0655200254e" providerId="LiveId" clId="{77CB09DB-0853-4EC0-BD28-6A82C5836B3A}" dt="2021-08-17T22:21:24.161" v="311" actId="478"/>
          <ac:spMkLst>
            <pc:docMk/>
            <pc:sldMk cId="813833808" sldId="286"/>
            <ac:spMk id="37" creationId="{DAB4111B-7E41-4547-9684-08E5A3DFA014}"/>
          </ac:spMkLst>
        </pc:spChg>
        <pc:spChg chg="add mod">
          <ac:chgData name="Isabel Zanardi" userId="fdebf0655200254e" providerId="LiveId" clId="{77CB09DB-0853-4EC0-BD28-6A82C5836B3A}" dt="2021-08-18T01:51:35.524" v="1222" actId="1076"/>
          <ac:spMkLst>
            <pc:docMk/>
            <pc:sldMk cId="813833808" sldId="286"/>
            <ac:spMk id="39" creationId="{B2D8A8EF-0E9F-40E8-A0F4-A199CE7B4FD0}"/>
          </ac:spMkLst>
        </pc:spChg>
        <pc:spChg chg="add mod">
          <ac:chgData name="Isabel Zanardi" userId="fdebf0655200254e" providerId="LiveId" clId="{77CB09DB-0853-4EC0-BD28-6A82C5836B3A}" dt="2021-08-18T01:51:35.524" v="1222" actId="1076"/>
          <ac:spMkLst>
            <pc:docMk/>
            <pc:sldMk cId="813833808" sldId="286"/>
            <ac:spMk id="44" creationId="{A9374BCC-6048-454B-AADE-1D87E015A60B}"/>
          </ac:spMkLst>
        </pc:spChg>
        <pc:spChg chg="add mod">
          <ac:chgData name="Isabel Zanardi" userId="fdebf0655200254e" providerId="LiveId" clId="{77CB09DB-0853-4EC0-BD28-6A82C5836B3A}" dt="2021-08-18T01:51:35.524" v="1222" actId="1076"/>
          <ac:spMkLst>
            <pc:docMk/>
            <pc:sldMk cId="813833808" sldId="286"/>
            <ac:spMk id="47" creationId="{01341AE9-E723-471B-92DC-C17D13707763}"/>
          </ac:spMkLst>
        </pc:spChg>
        <pc:spChg chg="add del mod">
          <ac:chgData name="Isabel Zanardi" userId="fdebf0655200254e" providerId="LiveId" clId="{77CB09DB-0853-4EC0-BD28-6A82C5836B3A}" dt="2021-08-17T22:25:00.820" v="414"/>
          <ac:spMkLst>
            <pc:docMk/>
            <pc:sldMk cId="813833808" sldId="286"/>
            <ac:spMk id="49" creationId="{CF4A92C7-1EA9-48CA-B3EC-0296546901FA}"/>
          </ac:spMkLst>
        </pc:spChg>
        <pc:spChg chg="add mod">
          <ac:chgData name="Isabel Zanardi" userId="fdebf0655200254e" providerId="LiveId" clId="{77CB09DB-0853-4EC0-BD28-6A82C5836B3A}" dt="2021-08-18T01:51:35.524" v="1222" actId="1076"/>
          <ac:spMkLst>
            <pc:docMk/>
            <pc:sldMk cId="813833808" sldId="286"/>
            <ac:spMk id="54" creationId="{1EC010B7-F461-4046-8562-07494315C3ED}"/>
          </ac:spMkLst>
        </pc:spChg>
        <pc:spChg chg="add mod">
          <ac:chgData name="Isabel Zanardi" userId="fdebf0655200254e" providerId="LiveId" clId="{77CB09DB-0853-4EC0-BD28-6A82C5836B3A}" dt="2021-08-18T01:51:25.666" v="1219" actId="1076"/>
          <ac:spMkLst>
            <pc:docMk/>
            <pc:sldMk cId="813833808" sldId="286"/>
            <ac:spMk id="57" creationId="{8986992C-8238-4014-9EBE-8A0A97A2B270}"/>
          </ac:spMkLst>
        </pc:spChg>
        <pc:spChg chg="add mod">
          <ac:chgData name="Isabel Zanardi" userId="fdebf0655200254e" providerId="LiveId" clId="{77CB09DB-0853-4EC0-BD28-6A82C5836B3A}" dt="2021-08-18T01:51:25.666" v="1219" actId="1076"/>
          <ac:spMkLst>
            <pc:docMk/>
            <pc:sldMk cId="813833808" sldId="286"/>
            <ac:spMk id="63" creationId="{0755406D-5090-4400-8E93-9552EA845563}"/>
          </ac:spMkLst>
        </pc:spChg>
        <pc:spChg chg="add mod">
          <ac:chgData name="Isabel Zanardi" userId="fdebf0655200254e" providerId="LiveId" clId="{77CB09DB-0853-4EC0-BD28-6A82C5836B3A}" dt="2021-08-18T01:51:25.666" v="1219" actId="1076"/>
          <ac:spMkLst>
            <pc:docMk/>
            <pc:sldMk cId="813833808" sldId="286"/>
            <ac:spMk id="68" creationId="{B36936BC-4486-4BA0-B154-642C361DFB3F}"/>
          </ac:spMkLst>
        </pc:spChg>
        <pc:spChg chg="add del">
          <ac:chgData name="Isabel Zanardi" userId="fdebf0655200254e" providerId="LiveId" clId="{77CB09DB-0853-4EC0-BD28-6A82C5836B3A}" dt="2021-08-17T22:45:27.143" v="728" actId="478"/>
          <ac:spMkLst>
            <pc:docMk/>
            <pc:sldMk cId="813833808" sldId="286"/>
            <ac:spMk id="72" creationId="{9E8094E4-D966-44AE-B91B-AE840507F39E}"/>
          </ac:spMkLst>
        </pc:spChg>
        <pc:grpChg chg="add mod">
          <ac:chgData name="Isabel Zanardi" userId="fdebf0655200254e" providerId="LiveId" clId="{77CB09DB-0853-4EC0-BD28-6A82C5836B3A}" dt="2021-08-17T21:46:45.510" v="10"/>
          <ac:grpSpMkLst>
            <pc:docMk/>
            <pc:sldMk cId="813833808" sldId="286"/>
            <ac:grpSpMk id="8" creationId="{F44B27C4-D0EC-41E8-B9D0-EDB0CE93FCBD}"/>
          </ac:grpSpMkLst>
        </pc:grpChg>
        <pc:picChg chg="mod">
          <ac:chgData name="Isabel Zanardi" userId="fdebf0655200254e" providerId="LiveId" clId="{77CB09DB-0853-4EC0-BD28-6A82C5836B3A}" dt="2021-08-17T21:46:45.510" v="10"/>
          <ac:picMkLst>
            <pc:docMk/>
            <pc:sldMk cId="813833808" sldId="286"/>
            <ac:picMk id="10" creationId="{3294373D-89FB-45CD-9FD5-5D76CDDC22E6}"/>
          </ac:picMkLst>
        </pc:picChg>
        <pc:picChg chg="mod">
          <ac:chgData name="Isabel Zanardi" userId="fdebf0655200254e" providerId="LiveId" clId="{77CB09DB-0853-4EC0-BD28-6A82C5836B3A}" dt="2021-08-17T21:46:45.510" v="10"/>
          <ac:picMkLst>
            <pc:docMk/>
            <pc:sldMk cId="813833808" sldId="286"/>
            <ac:picMk id="12" creationId="{7166F122-9F59-413F-8DB1-E85DBA8B9AA6}"/>
          </ac:picMkLst>
        </pc:picChg>
        <pc:picChg chg="add mod">
          <ac:chgData name="Isabel Zanardi" userId="fdebf0655200254e" providerId="LiveId" clId="{77CB09DB-0853-4EC0-BD28-6A82C5836B3A}" dt="2021-08-18T01:50:55.839" v="1213" actId="1076"/>
          <ac:picMkLst>
            <pc:docMk/>
            <pc:sldMk cId="813833808" sldId="286"/>
            <ac:picMk id="14" creationId="{56493FBA-D797-40CE-9B74-CDD2CDCAC768}"/>
          </ac:picMkLst>
        </pc:picChg>
        <pc:picChg chg="add mod ord">
          <ac:chgData name="Isabel Zanardi" userId="fdebf0655200254e" providerId="LiveId" clId="{77CB09DB-0853-4EC0-BD28-6A82C5836B3A}" dt="2021-08-18T01:50:20.020" v="1202" actId="1076"/>
          <ac:picMkLst>
            <pc:docMk/>
            <pc:sldMk cId="813833808" sldId="286"/>
            <ac:picMk id="16" creationId="{AEC317C0-D7FB-4B2D-A942-83755FCF5348}"/>
          </ac:picMkLst>
        </pc:picChg>
        <pc:picChg chg="add del mod">
          <ac:chgData name="Isabel Zanardi" userId="fdebf0655200254e" providerId="LiveId" clId="{77CB09DB-0853-4EC0-BD28-6A82C5836B3A}" dt="2021-08-17T22:12:03.160" v="133" actId="478"/>
          <ac:picMkLst>
            <pc:docMk/>
            <pc:sldMk cId="813833808" sldId="286"/>
            <ac:picMk id="18" creationId="{35F44599-D714-41B8-B27F-D9A76F6F264E}"/>
          </ac:picMkLst>
        </pc:picChg>
        <pc:picChg chg="add del">
          <ac:chgData name="Isabel Zanardi" userId="fdebf0655200254e" providerId="LiveId" clId="{77CB09DB-0853-4EC0-BD28-6A82C5836B3A}" dt="2021-08-17T22:11:41.668" v="126" actId="22"/>
          <ac:picMkLst>
            <pc:docMk/>
            <pc:sldMk cId="813833808" sldId="286"/>
            <ac:picMk id="21" creationId="{4B3DF8DB-ECB8-413C-8819-66CDEDE6C771}"/>
          </ac:picMkLst>
        </pc:picChg>
        <pc:picChg chg="add mod">
          <ac:chgData name="Isabel Zanardi" userId="fdebf0655200254e" providerId="LiveId" clId="{77CB09DB-0853-4EC0-BD28-6A82C5836B3A}" dt="2021-08-18T01:50:22.973" v="1203" actId="1076"/>
          <ac:picMkLst>
            <pc:docMk/>
            <pc:sldMk cId="813833808" sldId="286"/>
            <ac:picMk id="23" creationId="{7FD995E8-7EA7-4292-9DE7-10E62A770250}"/>
          </ac:picMkLst>
        </pc:picChg>
        <pc:picChg chg="add mod">
          <ac:chgData name="Isabel Zanardi" userId="fdebf0655200254e" providerId="LiveId" clId="{77CB09DB-0853-4EC0-BD28-6A82C5836B3A}" dt="2021-08-18T01:50:32.535" v="1209" actId="1076"/>
          <ac:picMkLst>
            <pc:docMk/>
            <pc:sldMk cId="813833808" sldId="286"/>
            <ac:picMk id="25" creationId="{9ED513B3-5A8F-4A1A-86BC-BFF6D3CF7CCF}"/>
          </ac:picMkLst>
        </pc:picChg>
        <pc:picChg chg="add del mod">
          <ac:chgData name="Isabel Zanardi" userId="fdebf0655200254e" providerId="LiveId" clId="{77CB09DB-0853-4EC0-BD28-6A82C5836B3A}" dt="2021-08-17T22:16:34.519" v="199" actId="478"/>
          <ac:picMkLst>
            <pc:docMk/>
            <pc:sldMk cId="813833808" sldId="286"/>
            <ac:picMk id="27" creationId="{31881AD7-1472-400D-AF84-879BDF8BC38A}"/>
          </ac:picMkLst>
        </pc:picChg>
        <pc:picChg chg="add del mod">
          <ac:chgData name="Isabel Zanardi" userId="fdebf0655200254e" providerId="LiveId" clId="{77CB09DB-0853-4EC0-BD28-6A82C5836B3A}" dt="2021-08-17T22:18:50.345" v="243" actId="478"/>
          <ac:picMkLst>
            <pc:docMk/>
            <pc:sldMk cId="813833808" sldId="286"/>
            <ac:picMk id="28" creationId="{4B038645-000B-41C0-AFDA-FA344FFFC596}"/>
          </ac:picMkLst>
        </pc:picChg>
        <pc:picChg chg="add mod">
          <ac:chgData name="Isabel Zanardi" userId="fdebf0655200254e" providerId="LiveId" clId="{77CB09DB-0853-4EC0-BD28-6A82C5836B3A}" dt="2021-08-17T22:19:32.845" v="257" actId="1076"/>
          <ac:picMkLst>
            <pc:docMk/>
            <pc:sldMk cId="813833808" sldId="286"/>
            <ac:picMk id="31" creationId="{F598CAAA-F186-4D59-9D27-89310237C5FC}"/>
          </ac:picMkLst>
        </pc:picChg>
        <pc:picChg chg="add del mod">
          <ac:chgData name="Isabel Zanardi" userId="fdebf0655200254e" providerId="LiveId" clId="{77CB09DB-0853-4EC0-BD28-6A82C5836B3A}" dt="2021-08-17T22:21:05.252" v="299" actId="478"/>
          <ac:picMkLst>
            <pc:docMk/>
            <pc:sldMk cId="813833808" sldId="286"/>
            <ac:picMk id="33" creationId="{6992B4F0-EB8F-493A-B7C2-DB5F157EACC6}"/>
          </ac:picMkLst>
        </pc:picChg>
        <pc:picChg chg="add mod">
          <ac:chgData name="Isabel Zanardi" userId="fdebf0655200254e" providerId="LiveId" clId="{77CB09DB-0853-4EC0-BD28-6A82C5836B3A}" dt="2021-08-18T01:51:35.524" v="1222" actId="1076"/>
          <ac:picMkLst>
            <pc:docMk/>
            <pc:sldMk cId="813833808" sldId="286"/>
            <ac:picMk id="36" creationId="{34F1A391-FB68-477E-A6BD-2C4B7DA1BF5E}"/>
          </ac:picMkLst>
        </pc:picChg>
        <pc:picChg chg="add del mod">
          <ac:chgData name="Isabel Zanardi" userId="fdebf0655200254e" providerId="LiveId" clId="{77CB09DB-0853-4EC0-BD28-6A82C5836B3A}" dt="2021-08-17T22:21:24.161" v="311" actId="478"/>
          <ac:picMkLst>
            <pc:docMk/>
            <pc:sldMk cId="813833808" sldId="286"/>
            <ac:picMk id="38" creationId="{F657C47C-4053-4980-A24D-D6670C6432CD}"/>
          </ac:picMkLst>
        </pc:picChg>
        <pc:picChg chg="add del mod">
          <ac:chgData name="Isabel Zanardi" userId="fdebf0655200254e" providerId="LiveId" clId="{77CB09DB-0853-4EC0-BD28-6A82C5836B3A}" dt="2021-08-17T22:23:13.481" v="350" actId="478"/>
          <ac:picMkLst>
            <pc:docMk/>
            <pc:sldMk cId="813833808" sldId="286"/>
            <ac:picMk id="40" creationId="{815EFC3D-8370-4F28-89A3-7D2F7F040046}"/>
          </ac:picMkLst>
        </pc:picChg>
        <pc:picChg chg="add del mod ord">
          <ac:chgData name="Isabel Zanardi" userId="fdebf0655200254e" providerId="LiveId" clId="{77CB09DB-0853-4EC0-BD28-6A82C5836B3A}" dt="2021-08-18T01:51:35.524" v="1222" actId="1076"/>
          <ac:picMkLst>
            <pc:docMk/>
            <pc:sldMk cId="813833808" sldId="286"/>
            <ac:picMk id="42" creationId="{9AA4A0A4-4AEA-404F-A626-8833378F1CC9}"/>
          </ac:picMkLst>
        </pc:picChg>
        <pc:picChg chg="add del mod">
          <ac:chgData name="Isabel Zanardi" userId="fdebf0655200254e" providerId="LiveId" clId="{77CB09DB-0853-4EC0-BD28-6A82C5836B3A}" dt="2021-08-17T22:24:04.113" v="388" actId="478"/>
          <ac:picMkLst>
            <pc:docMk/>
            <pc:sldMk cId="813833808" sldId="286"/>
            <ac:picMk id="43" creationId="{2946BF03-7969-4B41-A0F1-1A61A1CF7E64}"/>
          </ac:picMkLst>
        </pc:picChg>
        <pc:picChg chg="add mod">
          <ac:chgData name="Isabel Zanardi" userId="fdebf0655200254e" providerId="LiveId" clId="{77CB09DB-0853-4EC0-BD28-6A82C5836B3A}" dt="2021-08-18T01:51:35.524" v="1222" actId="1076"/>
          <ac:picMkLst>
            <pc:docMk/>
            <pc:sldMk cId="813833808" sldId="286"/>
            <ac:picMk id="46" creationId="{47C1A77E-24E5-4E72-83F3-AD64B3CA65C0}"/>
          </ac:picMkLst>
        </pc:picChg>
        <pc:picChg chg="add del mod">
          <ac:chgData name="Isabel Zanardi" userId="fdebf0655200254e" providerId="LiveId" clId="{77CB09DB-0853-4EC0-BD28-6A82C5836B3A}" dt="2021-08-17T22:25:14.914" v="421" actId="478"/>
          <ac:picMkLst>
            <pc:docMk/>
            <pc:sldMk cId="813833808" sldId="286"/>
            <ac:picMk id="48" creationId="{B26B19D7-25F6-4E1A-B782-8280A4194C4A}"/>
          </ac:picMkLst>
        </pc:picChg>
        <pc:picChg chg="add del mod">
          <ac:chgData name="Isabel Zanardi" userId="fdebf0655200254e" providerId="LiveId" clId="{77CB09DB-0853-4EC0-BD28-6A82C5836B3A}" dt="2021-08-17T22:25:00.820" v="414"/>
          <ac:picMkLst>
            <pc:docMk/>
            <pc:sldMk cId="813833808" sldId="286"/>
            <ac:picMk id="50" creationId="{11AF0BFC-58B0-491A-9212-D3EC5A7A9689}"/>
          </ac:picMkLst>
        </pc:picChg>
        <pc:picChg chg="add mod">
          <ac:chgData name="Isabel Zanardi" userId="fdebf0655200254e" providerId="LiveId" clId="{77CB09DB-0853-4EC0-BD28-6A82C5836B3A}" dt="2021-08-18T01:51:35.524" v="1222" actId="1076"/>
          <ac:picMkLst>
            <pc:docMk/>
            <pc:sldMk cId="813833808" sldId="286"/>
            <ac:picMk id="52" creationId="{E635BA11-A5C4-417E-B230-7045197D02D0}"/>
          </ac:picMkLst>
        </pc:picChg>
        <pc:picChg chg="add del mod">
          <ac:chgData name="Isabel Zanardi" userId="fdebf0655200254e" providerId="LiveId" clId="{77CB09DB-0853-4EC0-BD28-6A82C5836B3A}" dt="2021-08-17T22:25:54.143" v="439" actId="478"/>
          <ac:picMkLst>
            <pc:docMk/>
            <pc:sldMk cId="813833808" sldId="286"/>
            <ac:picMk id="53" creationId="{0D49733B-0BC0-4A23-A1E7-11E3FC9862D5}"/>
          </ac:picMkLst>
        </pc:picChg>
        <pc:picChg chg="add mod">
          <ac:chgData name="Isabel Zanardi" userId="fdebf0655200254e" providerId="LiveId" clId="{77CB09DB-0853-4EC0-BD28-6A82C5836B3A}" dt="2021-08-18T01:51:35.524" v="1222" actId="1076"/>
          <ac:picMkLst>
            <pc:docMk/>
            <pc:sldMk cId="813833808" sldId="286"/>
            <ac:picMk id="56" creationId="{8076E92C-95BB-4725-BB93-90952FDD54C6}"/>
          </ac:picMkLst>
        </pc:picChg>
        <pc:picChg chg="add del mod">
          <ac:chgData name="Isabel Zanardi" userId="fdebf0655200254e" providerId="LiveId" clId="{77CB09DB-0853-4EC0-BD28-6A82C5836B3A}" dt="2021-08-17T22:27:36.239" v="472" actId="478"/>
          <ac:picMkLst>
            <pc:docMk/>
            <pc:sldMk cId="813833808" sldId="286"/>
            <ac:picMk id="58" creationId="{3248434D-9A45-4129-B0E2-89E8CC8DBAA6}"/>
          </ac:picMkLst>
        </pc:picChg>
        <pc:picChg chg="add mod">
          <ac:chgData name="Isabel Zanardi" userId="fdebf0655200254e" providerId="LiveId" clId="{77CB09DB-0853-4EC0-BD28-6A82C5836B3A}" dt="2021-08-18T01:51:25.666" v="1219" actId="1076"/>
          <ac:picMkLst>
            <pc:docMk/>
            <pc:sldMk cId="813833808" sldId="286"/>
            <ac:picMk id="60" creationId="{E0E6F29F-83A6-4573-BD00-DA61FB210D00}"/>
          </ac:picMkLst>
        </pc:picChg>
        <pc:picChg chg="add mod">
          <ac:chgData name="Isabel Zanardi" userId="fdebf0655200254e" providerId="LiveId" clId="{77CB09DB-0853-4EC0-BD28-6A82C5836B3A}" dt="2021-08-18T01:51:25.666" v="1219" actId="1076"/>
          <ac:picMkLst>
            <pc:docMk/>
            <pc:sldMk cId="813833808" sldId="286"/>
            <ac:picMk id="62" creationId="{7D9072A8-1C4B-48FD-A327-98B74D9F5385}"/>
          </ac:picMkLst>
        </pc:picChg>
        <pc:picChg chg="add del mod">
          <ac:chgData name="Isabel Zanardi" userId="fdebf0655200254e" providerId="LiveId" clId="{77CB09DB-0853-4EC0-BD28-6A82C5836B3A}" dt="2021-08-17T22:29:28.894" v="581" actId="478"/>
          <ac:picMkLst>
            <pc:docMk/>
            <pc:sldMk cId="813833808" sldId="286"/>
            <ac:picMk id="64" creationId="{55A91405-D2C5-4B50-B808-3768F2F20F7D}"/>
          </ac:picMkLst>
        </pc:picChg>
        <pc:picChg chg="add del mod">
          <ac:chgData name="Isabel Zanardi" userId="fdebf0655200254e" providerId="LiveId" clId="{77CB09DB-0853-4EC0-BD28-6A82C5836B3A}" dt="2021-08-17T22:29:29.513" v="582" actId="478"/>
          <ac:picMkLst>
            <pc:docMk/>
            <pc:sldMk cId="813833808" sldId="286"/>
            <ac:picMk id="65" creationId="{1644D67B-03EF-4E0E-848C-9D9F8A93BF17}"/>
          </ac:picMkLst>
        </pc:picChg>
        <pc:picChg chg="add mod">
          <ac:chgData name="Isabel Zanardi" userId="fdebf0655200254e" providerId="LiveId" clId="{77CB09DB-0853-4EC0-BD28-6A82C5836B3A}" dt="2021-08-18T01:51:25.666" v="1219" actId="1076"/>
          <ac:picMkLst>
            <pc:docMk/>
            <pc:sldMk cId="813833808" sldId="286"/>
            <ac:picMk id="67" creationId="{47A8AA40-AEC3-48E2-A6F3-B14206484ABB}"/>
          </ac:picMkLst>
        </pc:picChg>
        <pc:picChg chg="add del mod">
          <ac:chgData name="Isabel Zanardi" userId="fdebf0655200254e" providerId="LiveId" clId="{77CB09DB-0853-4EC0-BD28-6A82C5836B3A}" dt="2021-08-17T22:41:56.989" v="700" actId="478"/>
          <ac:picMkLst>
            <pc:docMk/>
            <pc:sldMk cId="813833808" sldId="286"/>
            <ac:picMk id="69" creationId="{21369F32-B32A-4EBC-B688-D16454704A71}"/>
          </ac:picMkLst>
        </pc:picChg>
        <pc:picChg chg="add mod">
          <ac:chgData name="Isabel Zanardi" userId="fdebf0655200254e" providerId="LiveId" clId="{77CB09DB-0853-4EC0-BD28-6A82C5836B3A}" dt="2021-08-18T01:51:25.666" v="1219" actId="1076"/>
          <ac:picMkLst>
            <pc:docMk/>
            <pc:sldMk cId="813833808" sldId="286"/>
            <ac:picMk id="71" creationId="{0A53B6C9-1A03-427B-A20E-2520855EC650}"/>
          </ac:picMkLst>
        </pc:picChg>
      </pc:sldChg>
      <pc:sldChg chg="modSp mod">
        <pc:chgData name="Isabel Zanardi" userId="fdebf0655200254e" providerId="LiveId" clId="{77CB09DB-0853-4EC0-BD28-6A82C5836B3A}" dt="2021-08-17T22:45:51.679" v="735" actId="1076"/>
        <pc:sldMkLst>
          <pc:docMk/>
          <pc:sldMk cId="2082604700" sldId="287"/>
        </pc:sldMkLst>
        <pc:spChg chg="mod">
          <ac:chgData name="Isabel Zanardi" userId="fdebf0655200254e" providerId="LiveId" clId="{77CB09DB-0853-4EC0-BD28-6A82C5836B3A}" dt="2021-08-17T22:45:51.679" v="735" actId="1076"/>
          <ac:spMkLst>
            <pc:docMk/>
            <pc:sldMk cId="2082604700" sldId="287"/>
            <ac:spMk id="14" creationId="{A1EC606D-EBA8-48DE-9397-06E5EE8541CA}"/>
          </ac:spMkLst>
        </pc:spChg>
      </pc:sldChg>
      <pc:sldChg chg="addSp delSp modSp mod modClrScheme chgLayout">
        <pc:chgData name="Isabel Zanardi" userId="fdebf0655200254e" providerId="LiveId" clId="{77CB09DB-0853-4EC0-BD28-6A82C5836B3A}" dt="2021-08-18T03:41:55.697" v="2303" actId="113"/>
        <pc:sldMkLst>
          <pc:docMk/>
          <pc:sldMk cId="2352455380" sldId="683"/>
        </pc:sldMkLst>
        <pc:spChg chg="del">
          <ac:chgData name="Isabel Zanardi" userId="fdebf0655200254e" providerId="LiveId" clId="{77CB09DB-0853-4EC0-BD28-6A82C5836B3A}" dt="2021-08-18T01:53:49.283" v="1292" actId="478"/>
          <ac:spMkLst>
            <pc:docMk/>
            <pc:sldMk cId="2352455380" sldId="683"/>
            <ac:spMk id="9" creationId="{F7F54717-2ED6-4F13-AB6C-17F2FFFCA4FA}"/>
          </ac:spMkLst>
        </pc:spChg>
        <pc:spChg chg="add del">
          <ac:chgData name="Isabel Zanardi" userId="fdebf0655200254e" providerId="LiveId" clId="{77CB09DB-0853-4EC0-BD28-6A82C5836B3A}" dt="2021-08-18T01:52:29.300" v="1228" actId="11529"/>
          <ac:spMkLst>
            <pc:docMk/>
            <pc:sldMk cId="2352455380" sldId="683"/>
            <ac:spMk id="11" creationId="{34E1146F-0282-49E7-B45E-7DCB52EC651F}"/>
          </ac:spMkLst>
        </pc:spChg>
        <pc:grpChg chg="del mod">
          <ac:chgData name="Isabel Zanardi" userId="fdebf0655200254e" providerId="LiveId" clId="{77CB09DB-0853-4EC0-BD28-6A82C5836B3A}" dt="2021-08-18T01:53:44.704" v="1289" actId="478"/>
          <ac:grpSpMkLst>
            <pc:docMk/>
            <pc:sldMk cId="2352455380" sldId="683"/>
            <ac:grpSpMk id="2" creationId="{C0BE1D88-6DB6-4510-9672-8F4EA76FF133}"/>
          </ac:grpSpMkLst>
        </pc:grpChg>
        <pc:grpChg chg="add del mod">
          <ac:chgData name="Isabel Zanardi" userId="fdebf0655200254e" providerId="LiveId" clId="{77CB09DB-0853-4EC0-BD28-6A82C5836B3A}" dt="2021-08-18T03:36:47.339" v="2242"/>
          <ac:grpSpMkLst>
            <pc:docMk/>
            <pc:sldMk cId="2352455380" sldId="683"/>
            <ac:grpSpMk id="7" creationId="{DFE01079-9966-4254-9821-5DE525736A38}"/>
          </ac:grpSpMkLst>
        </pc:grpChg>
        <pc:graphicFrameChg chg="mod modGraphic">
          <ac:chgData name="Isabel Zanardi" userId="fdebf0655200254e" providerId="LiveId" clId="{77CB09DB-0853-4EC0-BD28-6A82C5836B3A}" dt="2021-08-18T03:41:55.697" v="2303" actId="113"/>
          <ac:graphicFrameMkLst>
            <pc:docMk/>
            <pc:sldMk cId="2352455380" sldId="683"/>
            <ac:graphicFrameMk id="12" creationId="{1560C1E0-ACB7-4961-B3BC-D94C5AA505ED}"/>
          </ac:graphicFrameMkLst>
        </pc:graphicFrameChg>
        <pc:picChg chg="mod">
          <ac:chgData name="Isabel Zanardi" userId="fdebf0655200254e" providerId="LiveId" clId="{77CB09DB-0853-4EC0-BD28-6A82C5836B3A}" dt="2021-08-18T03:36:46.384" v="2241"/>
          <ac:picMkLst>
            <pc:docMk/>
            <pc:sldMk cId="2352455380" sldId="683"/>
            <ac:picMk id="9" creationId="{5EF51351-2A76-4F65-B161-1F889C7BD78D}"/>
          </ac:picMkLst>
        </pc:picChg>
        <pc:picChg chg="add del mod ord modCrop">
          <ac:chgData name="Isabel Zanardi" userId="fdebf0655200254e" providerId="LiveId" clId="{77CB09DB-0853-4EC0-BD28-6A82C5836B3A}" dt="2021-08-18T01:53:51.736" v="1293" actId="14100"/>
          <ac:picMkLst>
            <pc:docMk/>
            <pc:sldMk cId="2352455380" sldId="683"/>
            <ac:picMk id="10" creationId="{3A0360B4-AE0B-4BAC-8F08-57192A248EAD}"/>
          </ac:picMkLst>
        </pc:picChg>
        <pc:picChg chg="mod">
          <ac:chgData name="Isabel Zanardi" userId="fdebf0655200254e" providerId="LiveId" clId="{77CB09DB-0853-4EC0-BD28-6A82C5836B3A}" dt="2021-08-18T03:36:46.384" v="2241"/>
          <ac:picMkLst>
            <pc:docMk/>
            <pc:sldMk cId="2352455380" sldId="683"/>
            <ac:picMk id="11" creationId="{F841B4A3-C90E-4640-879E-241BF5865B89}"/>
          </ac:picMkLst>
        </pc:picChg>
      </pc:sldChg>
      <pc:sldChg chg="addSp delSp modSp mod modClrScheme chgLayout">
        <pc:chgData name="Isabel Zanardi" userId="fdebf0655200254e" providerId="LiveId" clId="{77CB09DB-0853-4EC0-BD28-6A82C5836B3A}" dt="2021-08-18T03:11:57.987" v="2090" actId="14826"/>
        <pc:sldMkLst>
          <pc:docMk/>
          <pc:sldMk cId="2484386492" sldId="684"/>
        </pc:sldMkLst>
        <pc:spChg chg="del">
          <ac:chgData name="Isabel Zanardi" userId="fdebf0655200254e" providerId="LiveId" clId="{77CB09DB-0853-4EC0-BD28-6A82C5836B3A}" dt="2021-08-18T01:55:21.353" v="1311" actId="478"/>
          <ac:spMkLst>
            <pc:docMk/>
            <pc:sldMk cId="2484386492" sldId="684"/>
            <ac:spMk id="9" creationId="{F7F54717-2ED6-4F13-AB6C-17F2FFFCA4FA}"/>
          </ac:spMkLst>
        </pc:spChg>
        <pc:spChg chg="mod">
          <ac:chgData name="Isabel Zanardi" userId="fdebf0655200254e" providerId="LiveId" clId="{77CB09DB-0853-4EC0-BD28-6A82C5836B3A}" dt="2021-08-18T01:55:07.446" v="1308" actId="14100"/>
          <ac:spMkLst>
            <pc:docMk/>
            <pc:sldMk cId="2484386492" sldId="684"/>
            <ac:spMk id="13" creationId="{BC7BF8CB-00D5-49A8-9A11-5BE9B4904B3E}"/>
          </ac:spMkLst>
        </pc:spChg>
        <pc:spChg chg="mod">
          <ac:chgData name="Isabel Zanardi" userId="fdebf0655200254e" providerId="LiveId" clId="{77CB09DB-0853-4EC0-BD28-6A82C5836B3A}" dt="2021-08-18T01:55:16.040" v="1309" actId="1076"/>
          <ac:spMkLst>
            <pc:docMk/>
            <pc:sldMk cId="2484386492" sldId="684"/>
            <ac:spMk id="23" creationId="{13AE7FDD-B858-47B0-9A10-7BA65A19B9E1}"/>
          </ac:spMkLst>
        </pc:spChg>
        <pc:grpChg chg="del">
          <ac:chgData name="Isabel Zanardi" userId="fdebf0655200254e" providerId="LiveId" clId="{77CB09DB-0853-4EC0-BD28-6A82C5836B3A}" dt="2021-08-18T01:55:18.072" v="1310" actId="478"/>
          <ac:grpSpMkLst>
            <pc:docMk/>
            <pc:sldMk cId="2484386492" sldId="684"/>
            <ac:grpSpMk id="2" creationId="{C0BE1D88-6DB6-4510-9672-8F4EA76FF133}"/>
          </ac:grpSpMkLst>
        </pc:grpChg>
        <pc:picChg chg="add mod ord modCrop">
          <ac:chgData name="Isabel Zanardi" userId="fdebf0655200254e" providerId="LiveId" clId="{77CB09DB-0853-4EC0-BD28-6A82C5836B3A}" dt="2021-08-18T02:41:44.231" v="1681" actId="167"/>
          <ac:picMkLst>
            <pc:docMk/>
            <pc:sldMk cId="2484386492" sldId="684"/>
            <ac:picMk id="3" creationId="{8DE4E239-B9EC-44B4-B542-74A305137638}"/>
          </ac:picMkLst>
        </pc:picChg>
        <pc:picChg chg="add mod">
          <ac:chgData name="Isabel Zanardi" userId="fdebf0655200254e" providerId="LiveId" clId="{77CB09DB-0853-4EC0-BD28-6A82C5836B3A}" dt="2021-08-18T03:11:57.987" v="2090" actId="14826"/>
          <ac:picMkLst>
            <pc:docMk/>
            <pc:sldMk cId="2484386492" sldId="684"/>
            <ac:picMk id="12" creationId="{7B6AFCFF-2714-4D43-B80C-C9C47697AFCB}"/>
          </ac:picMkLst>
        </pc:picChg>
        <pc:picChg chg="mod">
          <ac:chgData name="Isabel Zanardi" userId="fdebf0655200254e" providerId="LiveId" clId="{77CB09DB-0853-4EC0-BD28-6A82C5836B3A}" dt="2021-08-18T01:55:16.040" v="1309" actId="1076"/>
          <ac:picMkLst>
            <pc:docMk/>
            <pc:sldMk cId="2484386492" sldId="684"/>
            <ac:picMk id="19" creationId="{511A6DF3-9C76-47F9-83CC-756E625A01A2}"/>
          </ac:picMkLst>
        </pc:picChg>
      </pc:sldChg>
      <pc:sldChg chg="addSp delSp modSp mod setBg modClrScheme chgLayout">
        <pc:chgData name="Isabel Zanardi" userId="fdebf0655200254e" providerId="LiveId" clId="{77CB09DB-0853-4EC0-BD28-6A82C5836B3A}" dt="2021-08-18T03:02:48.507" v="1971" actId="207"/>
        <pc:sldMkLst>
          <pc:docMk/>
          <pc:sldMk cId="4193457593" sldId="685"/>
        </pc:sldMkLst>
        <pc:spChg chg="del">
          <ac:chgData name="Isabel Zanardi" userId="fdebf0655200254e" providerId="LiveId" clId="{77CB09DB-0853-4EC0-BD28-6A82C5836B3A}" dt="2021-08-18T02:54:51.773" v="1952" actId="478"/>
          <ac:spMkLst>
            <pc:docMk/>
            <pc:sldMk cId="4193457593" sldId="685"/>
            <ac:spMk id="9" creationId="{F7F54717-2ED6-4F13-AB6C-17F2FFFCA4FA}"/>
          </ac:spMkLst>
        </pc:spChg>
        <pc:grpChg chg="del">
          <ac:chgData name="Isabel Zanardi" userId="fdebf0655200254e" providerId="LiveId" clId="{77CB09DB-0853-4EC0-BD28-6A82C5836B3A}" dt="2021-08-18T02:54:49.054" v="1951" actId="478"/>
          <ac:grpSpMkLst>
            <pc:docMk/>
            <pc:sldMk cId="4193457593" sldId="685"/>
            <ac:grpSpMk id="2" creationId="{C0BE1D88-6DB6-4510-9672-8F4EA76FF133}"/>
          </ac:grpSpMkLst>
        </pc:grpChg>
        <pc:picChg chg="add del mod">
          <ac:chgData name="Isabel Zanardi" userId="fdebf0655200254e" providerId="LiveId" clId="{77CB09DB-0853-4EC0-BD28-6A82C5836B3A}" dt="2021-08-18T02:55:35.711" v="1965" actId="478"/>
          <ac:picMkLst>
            <pc:docMk/>
            <pc:sldMk cId="4193457593" sldId="685"/>
            <ac:picMk id="11" creationId="{F549B2BE-F89B-45E9-9D1B-81CF033D09E5}"/>
          </ac:picMkLst>
        </pc:picChg>
        <pc:picChg chg="add mod ord modCrop">
          <ac:chgData name="Isabel Zanardi" userId="fdebf0655200254e" providerId="LiveId" clId="{77CB09DB-0853-4EC0-BD28-6A82C5836B3A}" dt="2021-08-18T02:55:35.089" v="1964" actId="167"/>
          <ac:picMkLst>
            <pc:docMk/>
            <pc:sldMk cId="4193457593" sldId="685"/>
            <ac:picMk id="12" creationId="{D328A440-081E-4410-BE2A-FC495AB7AE39}"/>
          </ac:picMkLst>
        </pc:picChg>
        <pc:picChg chg="mod">
          <ac:chgData name="Isabel Zanardi" userId="fdebf0655200254e" providerId="LiveId" clId="{77CB09DB-0853-4EC0-BD28-6A82C5836B3A}" dt="2021-08-18T03:02:48.507" v="1971" actId="207"/>
          <ac:picMkLst>
            <pc:docMk/>
            <pc:sldMk cId="4193457593" sldId="685"/>
            <ac:picMk id="19" creationId="{511A6DF3-9C76-47F9-83CC-756E625A01A2}"/>
          </ac:picMkLst>
        </pc:picChg>
      </pc:sldChg>
      <pc:sldChg chg="addSp delSp modSp mod setBg">
        <pc:chgData name="Isabel Zanardi" userId="fdebf0655200254e" providerId="LiveId" clId="{77CB09DB-0853-4EC0-BD28-6A82C5836B3A}" dt="2021-08-18T03:50:05.594" v="2665" actId="478"/>
        <pc:sldMkLst>
          <pc:docMk/>
          <pc:sldMk cId="4043203161" sldId="686"/>
        </pc:sldMkLst>
        <pc:spChg chg="del">
          <ac:chgData name="Isabel Zanardi" userId="fdebf0655200254e" providerId="LiveId" clId="{77CB09DB-0853-4EC0-BD28-6A82C5836B3A}" dt="2021-08-18T02:50:05.843" v="1886" actId="478"/>
          <ac:spMkLst>
            <pc:docMk/>
            <pc:sldMk cId="4043203161" sldId="686"/>
            <ac:spMk id="7" creationId="{8081B85F-EB5E-4168-A990-E25713527BEA}"/>
          </ac:spMkLst>
        </pc:spChg>
        <pc:spChg chg="del">
          <ac:chgData name="Isabel Zanardi" userId="fdebf0655200254e" providerId="LiveId" clId="{77CB09DB-0853-4EC0-BD28-6A82C5836B3A}" dt="2021-08-18T02:53:47.489" v="1933" actId="478"/>
          <ac:spMkLst>
            <pc:docMk/>
            <pc:sldMk cId="4043203161" sldId="686"/>
            <ac:spMk id="9" creationId="{F7F54717-2ED6-4F13-AB6C-17F2FFFCA4FA}"/>
          </ac:spMkLst>
        </pc:spChg>
        <pc:spChg chg="del">
          <ac:chgData name="Isabel Zanardi" userId="fdebf0655200254e" providerId="LiveId" clId="{77CB09DB-0853-4EC0-BD28-6A82C5836B3A}" dt="2021-08-18T02:53:18.420" v="1925" actId="478"/>
          <ac:spMkLst>
            <pc:docMk/>
            <pc:sldMk cId="4043203161" sldId="686"/>
            <ac:spMk id="16" creationId="{94C6D50D-74FA-497A-BA25-F771356ADF08}"/>
          </ac:spMkLst>
        </pc:spChg>
        <pc:spChg chg="del">
          <ac:chgData name="Isabel Zanardi" userId="fdebf0655200254e" providerId="LiveId" clId="{77CB09DB-0853-4EC0-BD28-6A82C5836B3A}" dt="2021-08-18T02:53:18.420" v="1925" actId="478"/>
          <ac:spMkLst>
            <pc:docMk/>
            <pc:sldMk cId="4043203161" sldId="686"/>
            <ac:spMk id="20" creationId="{498C8489-2270-4EFD-85F1-A3924F156CF2}"/>
          </ac:spMkLst>
        </pc:spChg>
        <pc:grpChg chg="del">
          <ac:chgData name="Isabel Zanardi" userId="fdebf0655200254e" providerId="LiveId" clId="{77CB09DB-0853-4EC0-BD28-6A82C5836B3A}" dt="2021-08-18T02:53:45.770" v="1931" actId="478"/>
          <ac:grpSpMkLst>
            <pc:docMk/>
            <pc:sldMk cId="4043203161" sldId="686"/>
            <ac:grpSpMk id="2" creationId="{C0BE1D88-6DB6-4510-9672-8F4EA76FF133}"/>
          </ac:grpSpMkLst>
        </pc:grpChg>
        <pc:graphicFrameChg chg="modGraphic">
          <ac:chgData name="Isabel Zanardi" userId="fdebf0655200254e" providerId="LiveId" clId="{77CB09DB-0853-4EC0-BD28-6A82C5836B3A}" dt="2021-08-18T02:50:26.176" v="1898" actId="3064"/>
          <ac:graphicFrameMkLst>
            <pc:docMk/>
            <pc:sldMk cId="4043203161" sldId="686"/>
            <ac:graphicFrameMk id="12" creationId="{1560C1E0-ACB7-4961-B3BC-D94C5AA505ED}"/>
          </ac:graphicFrameMkLst>
        </pc:graphicFrameChg>
        <pc:picChg chg="del mod">
          <ac:chgData name="Isabel Zanardi" userId="fdebf0655200254e" providerId="LiveId" clId="{77CB09DB-0853-4EC0-BD28-6A82C5836B3A}" dt="2021-08-18T03:50:05.594" v="2665" actId="478"/>
          <ac:picMkLst>
            <pc:docMk/>
            <pc:sldMk cId="4043203161" sldId="686"/>
            <ac:picMk id="11" creationId="{8C53140A-9B1A-4190-AB7D-A45E94BA6D01}"/>
          </ac:picMkLst>
        </pc:picChg>
        <pc:picChg chg="del mod">
          <ac:chgData name="Isabel Zanardi" userId="fdebf0655200254e" providerId="LiveId" clId="{77CB09DB-0853-4EC0-BD28-6A82C5836B3A}" dt="2021-08-18T03:50:05.252" v="2664" actId="478"/>
          <ac:picMkLst>
            <pc:docMk/>
            <pc:sldMk cId="4043203161" sldId="686"/>
            <ac:picMk id="15" creationId="{D8BF3D12-AEF3-4B87-A793-EB57CA24FEDA}"/>
          </ac:picMkLst>
        </pc:picChg>
        <pc:picChg chg="add del mod">
          <ac:chgData name="Isabel Zanardi" userId="fdebf0655200254e" providerId="LiveId" clId="{77CB09DB-0853-4EC0-BD28-6A82C5836B3A}" dt="2021-08-18T02:53:46.504" v="1932" actId="478"/>
          <ac:picMkLst>
            <pc:docMk/>
            <pc:sldMk cId="4043203161" sldId="686"/>
            <ac:picMk id="17" creationId="{C7E8357F-2A72-4161-AE3C-84B1B3511C8C}"/>
          </ac:picMkLst>
        </pc:picChg>
        <pc:picChg chg="mod ord modCrop">
          <ac:chgData name="Isabel Zanardi" userId="fdebf0655200254e" providerId="LiveId" clId="{77CB09DB-0853-4EC0-BD28-6A82C5836B3A}" dt="2021-08-18T02:54:27.410" v="1947" actId="167"/>
          <ac:picMkLst>
            <pc:docMk/>
            <pc:sldMk cId="4043203161" sldId="686"/>
            <ac:picMk id="18" creationId="{3F2690A8-4C57-4061-B2DE-DEF977A2E1D0}"/>
          </ac:picMkLst>
        </pc:picChg>
        <pc:picChg chg="add del mod">
          <ac:chgData name="Isabel Zanardi" userId="fdebf0655200254e" providerId="LiveId" clId="{77CB09DB-0853-4EC0-BD28-6A82C5836B3A}" dt="2021-08-18T02:54:28.082" v="1948" actId="478"/>
          <ac:picMkLst>
            <pc:docMk/>
            <pc:sldMk cId="4043203161" sldId="686"/>
            <ac:picMk id="19" creationId="{F8C44EFA-6C5A-40CF-A8D3-4B22339980C6}"/>
          </ac:picMkLst>
        </pc:picChg>
      </pc:sldChg>
      <pc:sldChg chg="addSp delSp modSp mod modClrScheme chgLayout">
        <pc:chgData name="Isabel Zanardi" userId="fdebf0655200254e" providerId="LiveId" clId="{77CB09DB-0853-4EC0-BD28-6A82C5836B3A}" dt="2021-08-18T03:14:22.505" v="2110" actId="1076"/>
        <pc:sldMkLst>
          <pc:docMk/>
          <pc:sldMk cId="3551716642" sldId="687"/>
        </pc:sldMkLst>
        <pc:spChg chg="del">
          <ac:chgData name="Isabel Zanardi" userId="fdebf0655200254e" providerId="LiveId" clId="{77CB09DB-0853-4EC0-BD28-6A82C5836B3A}" dt="2021-08-18T03:11:25.326" v="2089" actId="478"/>
          <ac:spMkLst>
            <pc:docMk/>
            <pc:sldMk cId="3551716642" sldId="687"/>
            <ac:spMk id="9" creationId="{F7F54717-2ED6-4F13-AB6C-17F2FFFCA4FA}"/>
          </ac:spMkLst>
        </pc:spChg>
        <pc:grpChg chg="del">
          <ac:chgData name="Isabel Zanardi" userId="fdebf0655200254e" providerId="LiveId" clId="{77CB09DB-0853-4EC0-BD28-6A82C5836B3A}" dt="2021-08-18T03:11:22.851" v="2087" actId="478"/>
          <ac:grpSpMkLst>
            <pc:docMk/>
            <pc:sldMk cId="3551716642" sldId="687"/>
            <ac:grpSpMk id="2" creationId="{C0BE1D88-6DB6-4510-9672-8F4EA76FF133}"/>
          </ac:grpSpMkLst>
        </pc:grpChg>
        <pc:graphicFrameChg chg="mod modGraphic">
          <ac:chgData name="Isabel Zanardi" userId="fdebf0655200254e" providerId="LiveId" clId="{77CB09DB-0853-4EC0-BD28-6A82C5836B3A}" dt="2021-08-18T03:14:22.505" v="2110" actId="1076"/>
          <ac:graphicFrameMkLst>
            <pc:docMk/>
            <pc:sldMk cId="3551716642" sldId="687"/>
            <ac:graphicFrameMk id="12" creationId="{1560C1E0-ACB7-4961-B3BC-D94C5AA505ED}"/>
          </ac:graphicFrameMkLst>
        </pc:graphicFrameChg>
        <pc:picChg chg="add mod">
          <ac:chgData name="Isabel Zanardi" userId="fdebf0655200254e" providerId="LiveId" clId="{77CB09DB-0853-4EC0-BD28-6A82C5836B3A}" dt="2021-08-18T03:13:03.060" v="2092" actId="14826"/>
          <ac:picMkLst>
            <pc:docMk/>
            <pc:sldMk cId="3551716642" sldId="687"/>
            <ac:picMk id="10" creationId="{E42F582E-5D5B-4238-ABBB-8EA5879F4C70}"/>
          </ac:picMkLst>
        </pc:picChg>
        <pc:picChg chg="del mod">
          <ac:chgData name="Isabel Zanardi" userId="fdebf0655200254e" providerId="LiveId" clId="{77CB09DB-0853-4EC0-BD28-6A82C5836B3A}" dt="2021-08-18T03:13:05.364" v="2093" actId="478"/>
          <ac:picMkLst>
            <pc:docMk/>
            <pc:sldMk cId="3551716642" sldId="687"/>
            <ac:picMk id="1026" creationId="{2B8FD848-1396-40B5-A389-F1F2C47526E6}"/>
          </ac:picMkLst>
        </pc:picChg>
      </pc:sldChg>
      <pc:sldChg chg="addSp delSp modSp mod modClrScheme chgLayout">
        <pc:chgData name="Isabel Zanardi" userId="fdebf0655200254e" providerId="LiveId" clId="{77CB09DB-0853-4EC0-BD28-6A82C5836B3A}" dt="2021-08-18T03:14:51.987" v="2122" actId="1076"/>
        <pc:sldMkLst>
          <pc:docMk/>
          <pc:sldMk cId="4223251606" sldId="688"/>
        </pc:sldMkLst>
        <pc:spChg chg="del mod">
          <ac:chgData name="Isabel Zanardi" userId="fdebf0655200254e" providerId="LiveId" clId="{77CB09DB-0853-4EC0-BD28-6A82C5836B3A}" dt="2021-08-18T03:13:10.097" v="2096" actId="478"/>
          <ac:spMkLst>
            <pc:docMk/>
            <pc:sldMk cId="4223251606" sldId="688"/>
            <ac:spMk id="9" creationId="{F7F54717-2ED6-4F13-AB6C-17F2FFFCA4FA}"/>
          </ac:spMkLst>
        </pc:spChg>
        <pc:spChg chg="mod">
          <ac:chgData name="Isabel Zanardi" userId="fdebf0655200254e" providerId="LiveId" clId="{77CB09DB-0853-4EC0-BD28-6A82C5836B3A}" dt="2021-08-18T03:14:51.987" v="2122" actId="1076"/>
          <ac:spMkLst>
            <pc:docMk/>
            <pc:sldMk cId="4223251606" sldId="688"/>
            <ac:spMk id="23" creationId="{13AE7FDD-B858-47B0-9A10-7BA65A19B9E1}"/>
          </ac:spMkLst>
        </pc:spChg>
        <pc:grpChg chg="del">
          <ac:chgData name="Isabel Zanardi" userId="fdebf0655200254e" providerId="LiveId" clId="{77CB09DB-0853-4EC0-BD28-6A82C5836B3A}" dt="2021-08-18T03:13:08.580" v="2094" actId="478"/>
          <ac:grpSpMkLst>
            <pc:docMk/>
            <pc:sldMk cId="4223251606" sldId="688"/>
            <ac:grpSpMk id="2" creationId="{C0BE1D88-6DB6-4510-9672-8F4EA76FF133}"/>
          </ac:grpSpMkLst>
        </pc:grpChg>
        <pc:picChg chg="add mod">
          <ac:chgData name="Isabel Zanardi" userId="fdebf0655200254e" providerId="LiveId" clId="{77CB09DB-0853-4EC0-BD28-6A82C5836B3A}" dt="2021-08-18T03:13:19.055" v="2099" actId="14826"/>
          <ac:picMkLst>
            <pc:docMk/>
            <pc:sldMk cId="4223251606" sldId="688"/>
            <ac:picMk id="11" creationId="{693E1B14-9A50-4FC4-9707-ECB1E9CD0AF1}"/>
          </ac:picMkLst>
        </pc:picChg>
      </pc:sldChg>
      <pc:sldChg chg="addSp delSp modSp mod setBg modClrScheme delAnim chgLayout">
        <pc:chgData name="Isabel Zanardi" userId="fdebf0655200254e" providerId="LiveId" clId="{77CB09DB-0853-4EC0-BD28-6A82C5836B3A}" dt="2021-08-18T03:26:09.442" v="2225" actId="14100"/>
        <pc:sldMkLst>
          <pc:docMk/>
          <pc:sldMk cId="725339752" sldId="690"/>
        </pc:sldMkLst>
        <pc:spChg chg="del mod">
          <ac:chgData name="Isabel Zanardi" userId="fdebf0655200254e" providerId="LiveId" clId="{77CB09DB-0853-4EC0-BD28-6A82C5836B3A}" dt="2021-08-18T03:09:59.156" v="2067" actId="478"/>
          <ac:spMkLst>
            <pc:docMk/>
            <pc:sldMk cId="725339752" sldId="690"/>
            <ac:spMk id="3" creationId="{F41235DA-142D-4CB4-B2B2-C15D8B532774}"/>
          </ac:spMkLst>
        </pc:spChg>
        <pc:spChg chg="add mod">
          <ac:chgData name="Isabel Zanardi" userId="fdebf0655200254e" providerId="LiveId" clId="{77CB09DB-0853-4EC0-BD28-6A82C5836B3A}" dt="2021-08-18T03:09:54.232" v="2066" actId="20577"/>
          <ac:spMkLst>
            <pc:docMk/>
            <pc:sldMk cId="725339752" sldId="690"/>
            <ac:spMk id="8" creationId="{10D1E748-C591-416A-AB78-85CA3F9E6C84}"/>
          </ac:spMkLst>
        </pc:spChg>
        <pc:spChg chg="del mod">
          <ac:chgData name="Isabel Zanardi" userId="fdebf0655200254e" providerId="LiveId" clId="{77CB09DB-0853-4EC0-BD28-6A82C5836B3A}" dt="2021-08-18T03:23:38.846" v="2172" actId="478"/>
          <ac:spMkLst>
            <pc:docMk/>
            <pc:sldMk cId="725339752" sldId="690"/>
            <ac:spMk id="10" creationId="{E71905DC-E00C-4EA8-BBF7-72013ACA28C7}"/>
          </ac:spMkLst>
        </pc:spChg>
        <pc:spChg chg="add mod ord">
          <ac:chgData name="Isabel Zanardi" userId="fdebf0655200254e" providerId="LiveId" clId="{77CB09DB-0853-4EC0-BD28-6A82C5836B3A}" dt="2021-08-18T03:07:11.902" v="2003" actId="207"/>
          <ac:spMkLst>
            <pc:docMk/>
            <pc:sldMk cId="725339752" sldId="690"/>
            <ac:spMk id="16" creationId="{C928C595-8910-4A7F-A910-485D392619D5}"/>
          </ac:spMkLst>
        </pc:spChg>
        <pc:spChg chg="add del mod">
          <ac:chgData name="Isabel Zanardi" userId="fdebf0655200254e" providerId="LiveId" clId="{77CB09DB-0853-4EC0-BD28-6A82C5836B3A}" dt="2021-08-18T03:26:05.139" v="2223" actId="478"/>
          <ac:spMkLst>
            <pc:docMk/>
            <pc:sldMk cId="725339752" sldId="690"/>
            <ac:spMk id="21" creationId="{5D35CA3F-3575-4E22-A83A-5C2F632E1EC2}"/>
          </ac:spMkLst>
        </pc:spChg>
        <pc:spChg chg="add del mod">
          <ac:chgData name="Isabel Zanardi" userId="fdebf0655200254e" providerId="LiveId" clId="{77CB09DB-0853-4EC0-BD28-6A82C5836B3A}" dt="2021-08-18T03:22:53.843" v="2147"/>
          <ac:spMkLst>
            <pc:docMk/>
            <pc:sldMk cId="725339752" sldId="690"/>
            <ac:spMk id="25" creationId="{A0F50F9C-2048-43F7-A178-5059A442FB84}"/>
          </ac:spMkLst>
        </pc:spChg>
        <pc:spChg chg="add mod ord">
          <ac:chgData name="Isabel Zanardi" userId="fdebf0655200254e" providerId="LiveId" clId="{77CB09DB-0853-4EC0-BD28-6A82C5836B3A}" dt="2021-08-18T03:26:09.442" v="2225" actId="14100"/>
          <ac:spMkLst>
            <pc:docMk/>
            <pc:sldMk cId="725339752" sldId="690"/>
            <ac:spMk id="33" creationId="{DDBCA7EF-C8C3-455A-9B05-D3678D68C285}"/>
          </ac:spMkLst>
        </pc:spChg>
        <pc:grpChg chg="add mod ord">
          <ac:chgData name="Isabel Zanardi" userId="fdebf0655200254e" providerId="LiveId" clId="{77CB09DB-0853-4EC0-BD28-6A82C5836B3A}" dt="2021-08-18T03:09:01.970" v="2021" actId="14100"/>
          <ac:grpSpMkLst>
            <pc:docMk/>
            <pc:sldMk cId="725339752" sldId="690"/>
            <ac:grpSpMk id="5" creationId="{9BCF3FBA-2B3C-4FE9-AC23-85C9B9D0B56C}"/>
          </ac:grpSpMkLst>
        </pc:grpChg>
        <pc:grpChg chg="add del mod">
          <ac:chgData name="Isabel Zanardi" userId="fdebf0655200254e" providerId="LiveId" clId="{77CB09DB-0853-4EC0-BD28-6A82C5836B3A}" dt="2021-08-18T03:06:54.026" v="1998" actId="478"/>
          <ac:grpSpMkLst>
            <pc:docMk/>
            <pc:sldMk cId="725339752" sldId="690"/>
            <ac:grpSpMk id="12" creationId="{994F7B09-DA6B-4EA6-BE73-D64C219F15B2}"/>
          </ac:grpSpMkLst>
        </pc:grpChg>
        <pc:grpChg chg="add mod">
          <ac:chgData name="Isabel Zanardi" userId="fdebf0655200254e" providerId="LiveId" clId="{77CB09DB-0853-4EC0-BD28-6A82C5836B3A}" dt="2021-08-18T03:06:55.450" v="1999"/>
          <ac:grpSpMkLst>
            <pc:docMk/>
            <pc:sldMk cId="725339752" sldId="690"/>
            <ac:grpSpMk id="17" creationId="{041D2F02-AA23-40F3-8870-64C467DB1F2B}"/>
          </ac:grpSpMkLst>
        </pc:grpChg>
        <pc:grpChg chg="add del mod">
          <ac:chgData name="Isabel Zanardi" userId="fdebf0655200254e" providerId="LiveId" clId="{77CB09DB-0853-4EC0-BD28-6A82C5836B3A}" dt="2021-08-18T03:22:53.843" v="2147"/>
          <ac:grpSpMkLst>
            <pc:docMk/>
            <pc:sldMk cId="725339752" sldId="690"/>
            <ac:grpSpMk id="22" creationId="{1099570D-0A58-4ED7-B5E3-9766EE7FD3DE}"/>
          </ac:grpSpMkLst>
        </pc:grpChg>
        <pc:grpChg chg="add del mod">
          <ac:chgData name="Isabel Zanardi" userId="fdebf0655200254e" providerId="LiveId" clId="{77CB09DB-0853-4EC0-BD28-6A82C5836B3A}" dt="2021-08-18T03:22:53.843" v="2147"/>
          <ac:grpSpMkLst>
            <pc:docMk/>
            <pc:sldMk cId="725339752" sldId="690"/>
            <ac:grpSpMk id="27" creationId="{C8165B44-2F58-4CAA-9930-C32AC84FD6DA}"/>
          </ac:grpSpMkLst>
        </pc:grpChg>
        <pc:graphicFrameChg chg="del mod modGraphic">
          <ac:chgData name="Isabel Zanardi" userId="fdebf0655200254e" providerId="LiveId" clId="{77CB09DB-0853-4EC0-BD28-6A82C5836B3A}" dt="2021-08-18T03:09:29.258" v="2029" actId="478"/>
          <ac:graphicFrameMkLst>
            <pc:docMk/>
            <pc:sldMk cId="725339752" sldId="690"/>
            <ac:graphicFrameMk id="2" creationId="{205FA48C-7BD8-4B24-9DBB-6EDF33121564}"/>
          </ac:graphicFrameMkLst>
        </pc:graphicFrameChg>
        <pc:graphicFrameChg chg="add mod modGraphic">
          <ac:chgData name="Isabel Zanardi" userId="fdebf0655200254e" providerId="LiveId" clId="{77CB09DB-0853-4EC0-BD28-6A82C5836B3A}" dt="2021-08-18T03:09:12.776" v="2023" actId="2161"/>
          <ac:graphicFrameMkLst>
            <pc:docMk/>
            <pc:sldMk cId="725339752" sldId="690"/>
            <ac:graphicFrameMk id="9" creationId="{C3820D6F-510A-4BF9-B649-C308A85B4AA4}"/>
          </ac:graphicFrameMkLst>
        </pc:graphicFrameChg>
        <pc:graphicFrameChg chg="add del mod">
          <ac:chgData name="Isabel Zanardi" userId="fdebf0655200254e" providerId="LiveId" clId="{77CB09DB-0853-4EC0-BD28-6A82C5836B3A}" dt="2021-08-18T03:22:53.843" v="2147"/>
          <ac:graphicFrameMkLst>
            <pc:docMk/>
            <pc:sldMk cId="725339752" sldId="690"/>
            <ac:graphicFrameMk id="31" creationId="{AD336E32-6DA9-41B3-8021-5438F63A131C}"/>
          </ac:graphicFrameMkLst>
        </pc:graphicFrameChg>
        <pc:picChg chg="mod">
          <ac:chgData name="Isabel Zanardi" userId="fdebf0655200254e" providerId="LiveId" clId="{77CB09DB-0853-4EC0-BD28-6A82C5836B3A}" dt="2021-08-18T03:06:11.693" v="1994"/>
          <ac:picMkLst>
            <pc:docMk/>
            <pc:sldMk cId="725339752" sldId="690"/>
            <ac:picMk id="6" creationId="{C3C060A5-04F3-4A69-89B2-4DE4F02B443B}"/>
          </ac:picMkLst>
        </pc:picChg>
        <pc:picChg chg="mod">
          <ac:chgData name="Isabel Zanardi" userId="fdebf0655200254e" providerId="LiveId" clId="{77CB09DB-0853-4EC0-BD28-6A82C5836B3A}" dt="2021-08-18T03:06:11.693" v="1994"/>
          <ac:picMkLst>
            <pc:docMk/>
            <pc:sldMk cId="725339752" sldId="690"/>
            <ac:picMk id="7" creationId="{D871905B-EFA0-4B70-B2EF-48B71C73004D}"/>
          </ac:picMkLst>
        </pc:picChg>
        <pc:picChg chg="add del mod">
          <ac:chgData name="Isabel Zanardi" userId="fdebf0655200254e" providerId="LiveId" clId="{77CB09DB-0853-4EC0-BD28-6A82C5836B3A}" dt="2021-08-18T03:07:40.397" v="2007" actId="478"/>
          <ac:picMkLst>
            <pc:docMk/>
            <pc:sldMk cId="725339752" sldId="690"/>
            <ac:picMk id="11" creationId="{94D05832-7490-4E3D-95B7-7B0A72252A97}"/>
          </ac:picMkLst>
        </pc:picChg>
        <pc:picChg chg="mod">
          <ac:chgData name="Isabel Zanardi" userId="fdebf0655200254e" providerId="LiveId" clId="{77CB09DB-0853-4EC0-BD28-6A82C5836B3A}" dt="2021-08-18T03:06:11.693" v="1994"/>
          <ac:picMkLst>
            <pc:docMk/>
            <pc:sldMk cId="725339752" sldId="690"/>
            <ac:picMk id="13" creationId="{6FC487CF-D1CF-424A-8E6D-B8FB3ECD6748}"/>
          </ac:picMkLst>
        </pc:picChg>
        <pc:picChg chg="mod">
          <ac:chgData name="Isabel Zanardi" userId="fdebf0655200254e" providerId="LiveId" clId="{77CB09DB-0853-4EC0-BD28-6A82C5836B3A}" dt="2021-08-18T03:06:11.693" v="1994"/>
          <ac:picMkLst>
            <pc:docMk/>
            <pc:sldMk cId="725339752" sldId="690"/>
            <ac:picMk id="14" creationId="{9645378A-14FB-4F5A-8DB7-5BBD6F17FA00}"/>
          </ac:picMkLst>
        </pc:picChg>
        <pc:picChg chg="add del mod">
          <ac:chgData name="Isabel Zanardi" userId="fdebf0655200254e" providerId="LiveId" clId="{77CB09DB-0853-4EC0-BD28-6A82C5836B3A}" dt="2021-08-18T03:25:26.839" v="2211" actId="478"/>
          <ac:picMkLst>
            <pc:docMk/>
            <pc:sldMk cId="725339752" sldId="690"/>
            <ac:picMk id="15" creationId="{078607FD-E30C-406A-A244-E1750968DD8C}"/>
          </ac:picMkLst>
        </pc:picChg>
        <pc:picChg chg="mod">
          <ac:chgData name="Isabel Zanardi" userId="fdebf0655200254e" providerId="LiveId" clId="{77CB09DB-0853-4EC0-BD28-6A82C5836B3A}" dt="2021-08-18T03:07:03.357" v="2001" actId="207"/>
          <ac:picMkLst>
            <pc:docMk/>
            <pc:sldMk cId="725339752" sldId="690"/>
            <ac:picMk id="18" creationId="{B9973583-CF5C-443A-87D8-9972F4CBFE28}"/>
          </ac:picMkLst>
        </pc:picChg>
        <pc:picChg chg="mod">
          <ac:chgData name="Isabel Zanardi" userId="fdebf0655200254e" providerId="LiveId" clId="{77CB09DB-0853-4EC0-BD28-6A82C5836B3A}" dt="2021-08-18T03:06:55.450" v="1999"/>
          <ac:picMkLst>
            <pc:docMk/>
            <pc:sldMk cId="725339752" sldId="690"/>
            <ac:picMk id="19" creationId="{D7A16C36-92B8-4E58-9217-6CE9EBC10E2F}"/>
          </ac:picMkLst>
        </pc:picChg>
        <pc:picChg chg="add mod ord modCrop">
          <ac:chgData name="Isabel Zanardi" userId="fdebf0655200254e" providerId="LiveId" clId="{77CB09DB-0853-4EC0-BD28-6A82C5836B3A}" dt="2021-08-18T03:07:53.045" v="2009" actId="732"/>
          <ac:picMkLst>
            <pc:docMk/>
            <pc:sldMk cId="725339752" sldId="690"/>
            <ac:picMk id="20" creationId="{6522CC2D-0C49-4CE7-8EE8-33E5FF29529B}"/>
          </ac:picMkLst>
        </pc:picChg>
        <pc:picChg chg="mod">
          <ac:chgData name="Isabel Zanardi" userId="fdebf0655200254e" providerId="LiveId" clId="{77CB09DB-0853-4EC0-BD28-6A82C5836B3A}" dt="2021-08-18T03:22:52.221" v="2146"/>
          <ac:picMkLst>
            <pc:docMk/>
            <pc:sldMk cId="725339752" sldId="690"/>
            <ac:picMk id="23" creationId="{E60D4712-9833-42BF-A46E-8046F3F90F3F}"/>
          </ac:picMkLst>
        </pc:picChg>
        <pc:picChg chg="mod">
          <ac:chgData name="Isabel Zanardi" userId="fdebf0655200254e" providerId="LiveId" clId="{77CB09DB-0853-4EC0-BD28-6A82C5836B3A}" dt="2021-08-18T03:22:52.221" v="2146"/>
          <ac:picMkLst>
            <pc:docMk/>
            <pc:sldMk cId="725339752" sldId="690"/>
            <ac:picMk id="24" creationId="{CA015EC2-C3DE-4A23-89D8-3B1413541891}"/>
          </ac:picMkLst>
        </pc:picChg>
        <pc:picChg chg="add del mod">
          <ac:chgData name="Isabel Zanardi" userId="fdebf0655200254e" providerId="LiveId" clId="{77CB09DB-0853-4EC0-BD28-6A82C5836B3A}" dt="2021-08-18T03:22:53.843" v="2147"/>
          <ac:picMkLst>
            <pc:docMk/>
            <pc:sldMk cId="725339752" sldId="690"/>
            <ac:picMk id="26" creationId="{CCBC5E69-8EDF-4BAA-BEB5-AA5BAFABD33A}"/>
          </ac:picMkLst>
        </pc:picChg>
        <pc:picChg chg="mod">
          <ac:chgData name="Isabel Zanardi" userId="fdebf0655200254e" providerId="LiveId" clId="{77CB09DB-0853-4EC0-BD28-6A82C5836B3A}" dt="2021-08-18T03:22:52.221" v="2146"/>
          <ac:picMkLst>
            <pc:docMk/>
            <pc:sldMk cId="725339752" sldId="690"/>
            <ac:picMk id="28" creationId="{4D99344F-47B9-4E67-87F9-AD533A403C32}"/>
          </ac:picMkLst>
        </pc:picChg>
        <pc:picChg chg="mod">
          <ac:chgData name="Isabel Zanardi" userId="fdebf0655200254e" providerId="LiveId" clId="{77CB09DB-0853-4EC0-BD28-6A82C5836B3A}" dt="2021-08-18T03:22:52.221" v="2146"/>
          <ac:picMkLst>
            <pc:docMk/>
            <pc:sldMk cId="725339752" sldId="690"/>
            <ac:picMk id="29" creationId="{45D4DF94-7287-48A9-B3AB-F2C03819D824}"/>
          </ac:picMkLst>
        </pc:picChg>
        <pc:picChg chg="add del mod">
          <ac:chgData name="Isabel Zanardi" userId="fdebf0655200254e" providerId="LiveId" clId="{77CB09DB-0853-4EC0-BD28-6A82C5836B3A}" dt="2021-08-18T03:22:53.843" v="2147"/>
          <ac:picMkLst>
            <pc:docMk/>
            <pc:sldMk cId="725339752" sldId="690"/>
            <ac:picMk id="30" creationId="{ADD87308-074A-4EE2-A0BF-3E7569471D32}"/>
          </ac:picMkLst>
        </pc:picChg>
        <pc:picChg chg="add mod ord">
          <ac:chgData name="Isabel Zanardi" userId="fdebf0655200254e" providerId="LiveId" clId="{77CB09DB-0853-4EC0-BD28-6A82C5836B3A}" dt="2021-08-18T03:25:46.177" v="2217" actId="207"/>
          <ac:picMkLst>
            <pc:docMk/>
            <pc:sldMk cId="725339752" sldId="690"/>
            <ac:picMk id="32" creationId="{87FDA9E8-C725-4BC3-8B00-5531BFDB4303}"/>
          </ac:picMkLst>
        </pc:picChg>
      </pc:sldChg>
      <pc:sldChg chg="modSp del mod">
        <pc:chgData name="Isabel Zanardi" userId="fdebf0655200254e" providerId="LiveId" clId="{77CB09DB-0853-4EC0-BD28-6A82C5836B3A}" dt="2021-08-18T03:27:29.484" v="2235" actId="47"/>
        <pc:sldMkLst>
          <pc:docMk/>
          <pc:sldMk cId="964401470" sldId="691"/>
        </pc:sldMkLst>
        <pc:graphicFrameChg chg="mod">
          <ac:chgData name="Isabel Zanardi" userId="fdebf0655200254e" providerId="LiveId" clId="{77CB09DB-0853-4EC0-BD28-6A82C5836B3A}" dt="2021-08-18T03:27:15.670" v="2231" actId="1076"/>
          <ac:graphicFrameMkLst>
            <pc:docMk/>
            <pc:sldMk cId="964401470" sldId="691"/>
            <ac:graphicFrameMk id="3" creationId="{87844AF7-2686-4935-93C5-B727167D00FB}"/>
          </ac:graphicFrameMkLst>
        </pc:graphicFrameChg>
      </pc:sldChg>
      <pc:sldChg chg="del">
        <pc:chgData name="Isabel Zanardi" userId="fdebf0655200254e" providerId="LiveId" clId="{77CB09DB-0853-4EC0-BD28-6A82C5836B3A}" dt="2021-08-18T03:11:08.644" v="2085" actId="47"/>
        <pc:sldMkLst>
          <pc:docMk/>
          <pc:sldMk cId="2747179685" sldId="692"/>
        </pc:sldMkLst>
      </pc:sldChg>
      <pc:sldChg chg="addSp delSp modSp mod setBg modClrScheme delAnim chgLayout">
        <pc:chgData name="Isabel Zanardi" userId="fdebf0655200254e" providerId="LiveId" clId="{77CB09DB-0853-4EC0-BD28-6A82C5836B3A}" dt="2021-08-18T03:25:19.002" v="2210" actId="478"/>
        <pc:sldMkLst>
          <pc:docMk/>
          <pc:sldMk cId="2570142837" sldId="693"/>
        </pc:sldMkLst>
        <pc:spChg chg="del mod">
          <ac:chgData name="Isabel Zanardi" userId="fdebf0655200254e" providerId="LiveId" clId="{77CB09DB-0853-4EC0-BD28-6A82C5836B3A}" dt="2021-08-18T03:22:29.906" v="2143" actId="478"/>
          <ac:spMkLst>
            <pc:docMk/>
            <pc:sldMk cId="2570142837" sldId="693"/>
            <ac:spMk id="3" creationId="{F41235DA-142D-4CB4-B2B2-C15D8B532774}"/>
          </ac:spMkLst>
        </pc:spChg>
        <pc:spChg chg="add mod">
          <ac:chgData name="Isabel Zanardi" userId="fdebf0655200254e" providerId="LiveId" clId="{77CB09DB-0853-4EC0-BD28-6A82C5836B3A}" dt="2021-08-18T03:23:23.728" v="2170" actId="20577"/>
          <ac:spMkLst>
            <pc:docMk/>
            <pc:sldMk cId="2570142837" sldId="693"/>
            <ac:spMk id="9" creationId="{FB1AA344-6EB6-4C70-910E-84B9E4EBEC65}"/>
          </ac:spMkLst>
        </pc:spChg>
        <pc:spChg chg="del mod">
          <ac:chgData name="Isabel Zanardi" userId="fdebf0655200254e" providerId="LiveId" clId="{77CB09DB-0853-4EC0-BD28-6A82C5836B3A}" dt="2021-08-18T03:24:24.378" v="2188" actId="478"/>
          <ac:spMkLst>
            <pc:docMk/>
            <pc:sldMk cId="2570142837" sldId="693"/>
            <ac:spMk id="10" creationId="{E71905DC-E00C-4EA8-BBF7-72013ACA28C7}"/>
          </ac:spMkLst>
        </pc:spChg>
        <pc:spChg chg="add mod ord">
          <ac:chgData name="Isabel Zanardi" userId="fdebf0655200254e" providerId="LiveId" clId="{77CB09DB-0853-4EC0-BD28-6A82C5836B3A}" dt="2021-08-18T03:23:18.659" v="2152" actId="167"/>
          <ac:spMkLst>
            <pc:docMk/>
            <pc:sldMk cId="2570142837" sldId="693"/>
            <ac:spMk id="17" creationId="{206A97F3-27FE-45AD-B22B-0287B36C8A15}"/>
          </ac:spMkLst>
        </pc:spChg>
        <pc:spChg chg="add del mod ord">
          <ac:chgData name="Isabel Zanardi" userId="fdebf0655200254e" providerId="LiveId" clId="{77CB09DB-0853-4EC0-BD28-6A82C5836B3A}" dt="2021-08-18T03:23:49.887" v="2176" actId="478"/>
          <ac:spMkLst>
            <pc:docMk/>
            <pc:sldMk cId="2570142837" sldId="693"/>
            <ac:spMk id="22" creationId="{CB75AC3C-446C-49A7-89A2-74EFC423B86B}"/>
          </ac:spMkLst>
        </pc:spChg>
        <pc:spChg chg="add mod ord">
          <ac:chgData name="Isabel Zanardi" userId="fdebf0655200254e" providerId="LiveId" clId="{77CB09DB-0853-4EC0-BD28-6A82C5836B3A}" dt="2021-08-18T03:25:17.286" v="2208" actId="1076"/>
          <ac:spMkLst>
            <pc:docMk/>
            <pc:sldMk cId="2570142837" sldId="693"/>
            <ac:spMk id="24" creationId="{C3E971A8-7C35-4260-ADC0-B06845913454}"/>
          </ac:spMkLst>
        </pc:spChg>
        <pc:grpChg chg="add del mod ord">
          <ac:chgData name="Isabel Zanardi" userId="fdebf0655200254e" providerId="LiveId" clId="{77CB09DB-0853-4EC0-BD28-6A82C5836B3A}" dt="2021-08-18T03:23:39.954" v="2173" actId="478"/>
          <ac:grpSpMkLst>
            <pc:docMk/>
            <pc:sldMk cId="2570142837" sldId="693"/>
            <ac:grpSpMk id="5" creationId="{471C1880-18C8-4F70-9FAD-FC2DF8DD06CD}"/>
          </ac:grpSpMkLst>
        </pc:grpChg>
        <pc:grpChg chg="add mod">
          <ac:chgData name="Isabel Zanardi" userId="fdebf0655200254e" providerId="LiveId" clId="{77CB09DB-0853-4EC0-BD28-6A82C5836B3A}" dt="2021-08-18T03:22:54.613" v="2148"/>
          <ac:grpSpMkLst>
            <pc:docMk/>
            <pc:sldMk cId="2570142837" sldId="693"/>
            <ac:grpSpMk id="12" creationId="{7DDC6111-DF4B-48F7-BB8A-E8E8885FD1EB}"/>
          </ac:grpSpMkLst>
        </pc:grpChg>
        <pc:grpChg chg="add mod ord">
          <ac:chgData name="Isabel Zanardi" userId="fdebf0655200254e" providerId="LiveId" clId="{77CB09DB-0853-4EC0-BD28-6A82C5836B3A}" dt="2021-08-18T03:23:42.716" v="2175" actId="167"/>
          <ac:grpSpMkLst>
            <pc:docMk/>
            <pc:sldMk cId="2570142837" sldId="693"/>
            <ac:grpSpMk id="18" creationId="{43FFA1CA-C7F8-4AF1-9344-7E47020C55F4}"/>
          </ac:grpSpMkLst>
        </pc:grpChg>
        <pc:graphicFrameChg chg="add del mod modGraphic">
          <ac:chgData name="Isabel Zanardi" userId="fdebf0655200254e" providerId="LiveId" clId="{77CB09DB-0853-4EC0-BD28-6A82C5836B3A}" dt="2021-08-18T03:25:19.002" v="2210" actId="478"/>
          <ac:graphicFrameMkLst>
            <pc:docMk/>
            <pc:sldMk cId="2570142837" sldId="693"/>
            <ac:graphicFrameMk id="6" creationId="{0FF7A72C-6D6E-409A-8080-AB3CA2DD3067}"/>
          </ac:graphicFrameMkLst>
        </pc:graphicFrameChg>
        <pc:graphicFrameChg chg="add del mod">
          <ac:chgData name="Isabel Zanardi" userId="fdebf0655200254e" providerId="LiveId" clId="{77CB09DB-0853-4EC0-BD28-6A82C5836B3A}" dt="2021-08-18T03:23:32.631" v="2171" actId="478"/>
          <ac:graphicFrameMkLst>
            <pc:docMk/>
            <pc:sldMk cId="2570142837" sldId="693"/>
            <ac:graphicFrameMk id="16" creationId="{966FEEC3-25EC-435B-83FF-DFC4708B9822}"/>
          </ac:graphicFrameMkLst>
        </pc:graphicFrameChg>
        <pc:graphicFrameChg chg="add mod ord modGraphic">
          <ac:chgData name="Isabel Zanardi" userId="fdebf0655200254e" providerId="LiveId" clId="{77CB09DB-0853-4EC0-BD28-6A82C5836B3A}" dt="2021-08-18T03:24:19.925" v="2185" actId="3064"/>
          <ac:graphicFrameMkLst>
            <pc:docMk/>
            <pc:sldMk cId="2570142837" sldId="693"/>
            <ac:graphicFrameMk id="21" creationId="{E2C7949D-8438-4F99-A169-DC44F1658902}"/>
          </ac:graphicFrameMkLst>
        </pc:graphicFrameChg>
        <pc:picChg chg="mod">
          <ac:chgData name="Isabel Zanardi" userId="fdebf0655200254e" providerId="LiveId" clId="{77CB09DB-0853-4EC0-BD28-6A82C5836B3A}" dt="2021-08-18T03:22:54.613" v="2148"/>
          <ac:picMkLst>
            <pc:docMk/>
            <pc:sldMk cId="2570142837" sldId="693"/>
            <ac:picMk id="7" creationId="{44B85BCD-A89F-45F7-944E-BE1202F9A996}"/>
          </ac:picMkLst>
        </pc:picChg>
        <pc:picChg chg="mod">
          <ac:chgData name="Isabel Zanardi" userId="fdebf0655200254e" providerId="LiveId" clId="{77CB09DB-0853-4EC0-BD28-6A82C5836B3A}" dt="2021-08-18T03:22:54.613" v="2148"/>
          <ac:picMkLst>
            <pc:docMk/>
            <pc:sldMk cId="2570142837" sldId="693"/>
            <ac:picMk id="8" creationId="{57C27D78-0B44-4370-A241-2250944B2C0D}"/>
          </ac:picMkLst>
        </pc:picChg>
        <pc:picChg chg="add mod">
          <ac:chgData name="Isabel Zanardi" userId="fdebf0655200254e" providerId="LiveId" clId="{77CB09DB-0853-4EC0-BD28-6A82C5836B3A}" dt="2021-08-18T03:22:54.613" v="2148"/>
          <ac:picMkLst>
            <pc:docMk/>
            <pc:sldMk cId="2570142837" sldId="693"/>
            <ac:picMk id="11" creationId="{B9E54F23-521D-43BD-9A05-CDFFE35D98F8}"/>
          </ac:picMkLst>
        </pc:picChg>
        <pc:picChg chg="mod">
          <ac:chgData name="Isabel Zanardi" userId="fdebf0655200254e" providerId="LiveId" clId="{77CB09DB-0853-4EC0-BD28-6A82C5836B3A}" dt="2021-08-18T03:22:54.613" v="2148"/>
          <ac:picMkLst>
            <pc:docMk/>
            <pc:sldMk cId="2570142837" sldId="693"/>
            <ac:picMk id="13" creationId="{9C9122BC-D57B-42AB-856C-276D080AC094}"/>
          </ac:picMkLst>
        </pc:picChg>
        <pc:picChg chg="mod">
          <ac:chgData name="Isabel Zanardi" userId="fdebf0655200254e" providerId="LiveId" clId="{77CB09DB-0853-4EC0-BD28-6A82C5836B3A}" dt="2021-08-18T03:22:54.613" v="2148"/>
          <ac:picMkLst>
            <pc:docMk/>
            <pc:sldMk cId="2570142837" sldId="693"/>
            <ac:picMk id="14" creationId="{64C1B09B-4987-42EB-B93A-35C758AF85D8}"/>
          </ac:picMkLst>
        </pc:picChg>
        <pc:picChg chg="add del mod">
          <ac:chgData name="Isabel Zanardi" userId="fdebf0655200254e" providerId="LiveId" clId="{77CB09DB-0853-4EC0-BD28-6A82C5836B3A}" dt="2021-08-18T03:24:41.830" v="2194" actId="478"/>
          <ac:picMkLst>
            <pc:docMk/>
            <pc:sldMk cId="2570142837" sldId="693"/>
            <ac:picMk id="15" creationId="{A19EDA5E-8DD1-46C8-9CF5-7237D63E5617}"/>
          </ac:picMkLst>
        </pc:picChg>
        <pc:picChg chg="mod">
          <ac:chgData name="Isabel Zanardi" userId="fdebf0655200254e" providerId="LiveId" clId="{77CB09DB-0853-4EC0-BD28-6A82C5836B3A}" dt="2021-08-18T03:23:41.050" v="2174"/>
          <ac:picMkLst>
            <pc:docMk/>
            <pc:sldMk cId="2570142837" sldId="693"/>
            <ac:picMk id="19" creationId="{C76D3A9F-F086-4D24-9C01-1F1C4A55AA5F}"/>
          </ac:picMkLst>
        </pc:picChg>
        <pc:picChg chg="mod">
          <ac:chgData name="Isabel Zanardi" userId="fdebf0655200254e" providerId="LiveId" clId="{77CB09DB-0853-4EC0-BD28-6A82C5836B3A}" dt="2021-08-18T03:23:41.050" v="2174"/>
          <ac:picMkLst>
            <pc:docMk/>
            <pc:sldMk cId="2570142837" sldId="693"/>
            <ac:picMk id="20" creationId="{CC526A8B-8B94-4F90-91A5-7D1DB3F2F12B}"/>
          </ac:picMkLst>
        </pc:picChg>
        <pc:picChg chg="add mod ord">
          <ac:chgData name="Isabel Zanardi" userId="fdebf0655200254e" providerId="LiveId" clId="{77CB09DB-0853-4EC0-BD28-6A82C5836B3A}" dt="2021-08-18T03:24:45.893" v="2195" actId="1076"/>
          <ac:picMkLst>
            <pc:docMk/>
            <pc:sldMk cId="2570142837" sldId="693"/>
            <ac:picMk id="23" creationId="{3B0FAE4F-FA2A-4D9A-939F-ADDFBBB8D3BA}"/>
          </ac:picMkLst>
        </pc:picChg>
      </pc:sldChg>
      <pc:sldChg chg="addSp delSp modSp mod setBg modClrScheme delAnim modAnim chgLayout">
        <pc:chgData name="Isabel Zanardi" userId="fdebf0655200254e" providerId="LiveId" clId="{77CB09DB-0853-4EC0-BD28-6A82C5836B3A}" dt="2021-08-18T03:25:32.273" v="2214" actId="478"/>
        <pc:sldMkLst>
          <pc:docMk/>
          <pc:sldMk cId="3650717396" sldId="694"/>
        </pc:sldMkLst>
        <pc:spChg chg="del mod">
          <ac:chgData name="Isabel Zanardi" userId="fdebf0655200254e" providerId="LiveId" clId="{77CB09DB-0853-4EC0-BD28-6A82C5836B3A}" dt="2021-08-18T02:09:55.908" v="1665" actId="478"/>
          <ac:spMkLst>
            <pc:docMk/>
            <pc:sldMk cId="3650717396" sldId="694"/>
            <ac:spMk id="2" creationId="{CEAECC70-88C5-4907-9174-0A0CBB3651D3}"/>
          </ac:spMkLst>
        </pc:spChg>
        <pc:spChg chg="del">
          <ac:chgData name="Isabel Zanardi" userId="fdebf0655200254e" providerId="LiveId" clId="{77CB09DB-0853-4EC0-BD28-6A82C5836B3A}" dt="2021-08-18T01:58:44.262" v="1336" actId="478"/>
          <ac:spMkLst>
            <pc:docMk/>
            <pc:sldMk cId="3650717396" sldId="694"/>
            <ac:spMk id="4" creationId="{53388A49-15C1-458F-8332-99AE6453E537}"/>
          </ac:spMkLst>
        </pc:spChg>
        <pc:spChg chg="add mod">
          <ac:chgData name="Isabel Zanardi" userId="fdebf0655200254e" providerId="LiveId" clId="{77CB09DB-0853-4EC0-BD28-6A82C5836B3A}" dt="2021-08-18T02:43:01.950" v="1706" actId="1076"/>
          <ac:spMkLst>
            <pc:docMk/>
            <pc:sldMk cId="3650717396" sldId="694"/>
            <ac:spMk id="7" creationId="{25FFF618-EFB6-427C-9E5E-8FCF9C84BEA0}"/>
          </ac:spMkLst>
        </pc:spChg>
        <pc:spChg chg="add mod">
          <ac:chgData name="Isabel Zanardi" userId="fdebf0655200254e" providerId="LiveId" clId="{77CB09DB-0853-4EC0-BD28-6A82C5836B3A}" dt="2021-08-18T03:05:06.457" v="1988" actId="1076"/>
          <ac:spMkLst>
            <pc:docMk/>
            <pc:sldMk cId="3650717396" sldId="694"/>
            <ac:spMk id="8" creationId="{9E63362B-168E-4C78-AB61-3EBDCA8D068E}"/>
          </ac:spMkLst>
        </pc:spChg>
        <pc:grpChg chg="add mod">
          <ac:chgData name="Isabel Zanardi" userId="fdebf0655200254e" providerId="LiveId" clId="{77CB09DB-0853-4EC0-BD28-6A82C5836B3A}" dt="2021-08-18T02:42:13.285" v="1693" actId="1035"/>
          <ac:grpSpMkLst>
            <pc:docMk/>
            <pc:sldMk cId="3650717396" sldId="694"/>
            <ac:grpSpMk id="2" creationId="{D9132349-E77A-4EA8-9CF4-83A851F00F45}"/>
          </ac:grpSpMkLst>
        </pc:grpChg>
        <pc:grpChg chg="add mod">
          <ac:chgData name="Isabel Zanardi" userId="fdebf0655200254e" providerId="LiveId" clId="{77CB09DB-0853-4EC0-BD28-6A82C5836B3A}" dt="2021-08-18T02:43:01.950" v="1706" actId="1076"/>
          <ac:grpSpMkLst>
            <pc:docMk/>
            <pc:sldMk cId="3650717396" sldId="694"/>
            <ac:grpSpMk id="12" creationId="{9D854376-EF22-4EF0-BF43-BBBE4D03E381}"/>
          </ac:grpSpMkLst>
        </pc:grpChg>
        <pc:graphicFrameChg chg="del mod">
          <ac:chgData name="Isabel Zanardi" userId="fdebf0655200254e" providerId="LiveId" clId="{77CB09DB-0853-4EC0-BD28-6A82C5836B3A}" dt="2021-08-18T02:09:55.044" v="1664" actId="478"/>
          <ac:graphicFrameMkLst>
            <pc:docMk/>
            <pc:sldMk cId="3650717396" sldId="694"/>
            <ac:graphicFrameMk id="3" creationId="{BE14694A-DC26-478E-BEA1-DE358C009E60}"/>
          </ac:graphicFrameMkLst>
        </pc:graphicFrameChg>
        <pc:graphicFrameChg chg="add del mod">
          <ac:chgData name="Isabel Zanardi" userId="fdebf0655200254e" providerId="LiveId" clId="{77CB09DB-0853-4EC0-BD28-6A82C5836B3A}" dt="2021-08-18T02:00:11.095" v="1359" actId="478"/>
          <ac:graphicFrameMkLst>
            <pc:docMk/>
            <pc:sldMk cId="3650717396" sldId="694"/>
            <ac:graphicFrameMk id="9" creationId="{5F1D08D3-FD5E-4E20-9665-08334BC68348}"/>
          </ac:graphicFrameMkLst>
        </pc:graphicFrameChg>
        <pc:graphicFrameChg chg="add mod modGraphic">
          <ac:chgData name="Isabel Zanardi" userId="fdebf0655200254e" providerId="LiveId" clId="{77CB09DB-0853-4EC0-BD28-6A82C5836B3A}" dt="2021-08-18T02:43:03.966" v="1707" actId="1076"/>
          <ac:graphicFrameMkLst>
            <pc:docMk/>
            <pc:sldMk cId="3650717396" sldId="694"/>
            <ac:graphicFrameMk id="10" creationId="{735F9156-C5F2-4CC0-91F7-30FC6ABCAC04}"/>
          </ac:graphicFrameMkLst>
        </pc:graphicFrameChg>
        <pc:picChg chg="add del mod modCrop">
          <ac:chgData name="Isabel Zanardi" userId="fdebf0655200254e" providerId="LiveId" clId="{77CB09DB-0853-4EC0-BD28-6A82C5836B3A}" dt="2021-08-18T03:25:32.273" v="2214" actId="478"/>
          <ac:picMkLst>
            <pc:docMk/>
            <pc:sldMk cId="3650717396" sldId="694"/>
            <ac:picMk id="4" creationId="{8FC6AB33-22CE-480E-9234-C80E5E22D4C2}"/>
          </ac:picMkLst>
        </pc:picChg>
        <pc:picChg chg="add del mod">
          <ac:chgData name="Isabel Zanardi" userId="fdebf0655200254e" providerId="LiveId" clId="{77CB09DB-0853-4EC0-BD28-6A82C5836B3A}" dt="2021-08-18T01:58:08.829" v="1323"/>
          <ac:picMkLst>
            <pc:docMk/>
            <pc:sldMk cId="3650717396" sldId="694"/>
            <ac:picMk id="5" creationId="{34B6B06E-84AE-47BB-95E3-267240A8165D}"/>
          </ac:picMkLst>
        </pc:picChg>
        <pc:picChg chg="add mod ord">
          <ac:chgData name="Isabel Zanardi" userId="fdebf0655200254e" providerId="LiveId" clId="{77CB09DB-0853-4EC0-BD28-6A82C5836B3A}" dt="2021-08-18T02:01:08.041" v="1369" actId="164"/>
          <ac:picMkLst>
            <pc:docMk/>
            <pc:sldMk cId="3650717396" sldId="694"/>
            <ac:picMk id="6" creationId="{507647FB-D999-4E3C-8CA4-8271027794AE}"/>
          </ac:picMkLst>
        </pc:picChg>
        <pc:picChg chg="add mod">
          <ac:chgData name="Isabel Zanardi" userId="fdebf0655200254e" providerId="LiveId" clId="{77CB09DB-0853-4EC0-BD28-6A82C5836B3A}" dt="2021-08-18T02:42:07.955" v="1689" actId="164"/>
          <ac:picMkLst>
            <pc:docMk/>
            <pc:sldMk cId="3650717396" sldId="694"/>
            <ac:picMk id="9" creationId="{D518D905-3A99-41CC-8CD1-E3E829B50E13}"/>
          </ac:picMkLst>
        </pc:picChg>
        <pc:picChg chg="add mod ord">
          <ac:chgData name="Isabel Zanardi" userId="fdebf0655200254e" providerId="LiveId" clId="{77CB09DB-0853-4EC0-BD28-6A82C5836B3A}" dt="2021-08-18T02:01:08.041" v="1369" actId="164"/>
          <ac:picMkLst>
            <pc:docMk/>
            <pc:sldMk cId="3650717396" sldId="694"/>
            <ac:picMk id="11" creationId="{13E5CD69-5C87-418E-9443-C46FD0C2AEE6}"/>
          </ac:picMkLst>
        </pc:picChg>
        <pc:picChg chg="add mod">
          <ac:chgData name="Isabel Zanardi" userId="fdebf0655200254e" providerId="LiveId" clId="{77CB09DB-0853-4EC0-BD28-6A82C5836B3A}" dt="2021-08-18T02:42:07.955" v="1689" actId="164"/>
          <ac:picMkLst>
            <pc:docMk/>
            <pc:sldMk cId="3650717396" sldId="694"/>
            <ac:picMk id="13" creationId="{10FEDCE0-CDB8-4935-B248-946E4DE65CC7}"/>
          </ac:picMkLst>
        </pc:picChg>
        <pc:picChg chg="add mod modCrop">
          <ac:chgData name="Isabel Zanardi" userId="fdebf0655200254e" providerId="LiveId" clId="{77CB09DB-0853-4EC0-BD28-6A82C5836B3A}" dt="2021-08-18T02:10:31.895" v="1671" actId="732"/>
          <ac:picMkLst>
            <pc:docMk/>
            <pc:sldMk cId="3650717396" sldId="694"/>
            <ac:picMk id="14" creationId="{81AC6302-A94A-4CFA-9C82-99AE1E9AA7D8}"/>
          </ac:picMkLst>
        </pc:picChg>
      </pc:sldChg>
      <pc:sldChg chg="del">
        <pc:chgData name="Isabel Zanardi" userId="fdebf0655200254e" providerId="LiveId" clId="{77CB09DB-0853-4EC0-BD28-6A82C5836B3A}" dt="2021-08-18T02:48:44.365" v="1883" actId="47"/>
        <pc:sldMkLst>
          <pc:docMk/>
          <pc:sldMk cId="3197856376" sldId="695"/>
        </pc:sldMkLst>
      </pc:sldChg>
      <pc:sldChg chg="addSp delSp modSp mod modClrScheme chgLayout">
        <pc:chgData name="Isabel Zanardi" userId="fdebf0655200254e" providerId="LiveId" clId="{77CB09DB-0853-4EC0-BD28-6A82C5836B3A}" dt="2021-08-18T03:48:57.263" v="2661" actId="1038"/>
        <pc:sldMkLst>
          <pc:docMk/>
          <pc:sldMk cId="4260478073" sldId="696"/>
        </pc:sldMkLst>
        <pc:spChg chg="del mod">
          <ac:chgData name="Isabel Zanardi" userId="fdebf0655200254e" providerId="LiveId" clId="{77CB09DB-0853-4EC0-BD28-6A82C5836B3A}" dt="2021-08-18T03:47:54.069" v="2628" actId="478"/>
          <ac:spMkLst>
            <pc:docMk/>
            <pc:sldMk cId="4260478073" sldId="696"/>
            <ac:spMk id="4" creationId="{3EA43E92-5A48-4B57-AB75-CDF4C0D43107}"/>
          </ac:spMkLst>
        </pc:spChg>
        <pc:spChg chg="add mod">
          <ac:chgData name="Isabel Zanardi" userId="fdebf0655200254e" providerId="LiveId" clId="{77CB09DB-0853-4EC0-BD28-6A82C5836B3A}" dt="2021-08-18T03:37:19.237" v="2286" actId="1076"/>
          <ac:spMkLst>
            <pc:docMk/>
            <pc:sldMk cId="4260478073" sldId="696"/>
            <ac:spMk id="7" creationId="{0D0E62A2-8B08-40E7-9704-3BC7F7649EF7}"/>
          </ac:spMkLst>
        </pc:spChg>
        <pc:spChg chg="add mod">
          <ac:chgData name="Isabel Zanardi" userId="fdebf0655200254e" providerId="LiveId" clId="{77CB09DB-0853-4EC0-BD28-6A82C5836B3A}" dt="2021-08-18T03:43:25.060" v="2330" actId="1076"/>
          <ac:spMkLst>
            <pc:docMk/>
            <pc:sldMk cId="4260478073" sldId="696"/>
            <ac:spMk id="9" creationId="{6719BD55-1C2D-417E-B675-FE30D288944C}"/>
          </ac:spMkLst>
        </pc:spChg>
        <pc:spChg chg="mod">
          <ac:chgData name="Isabel Zanardi" userId="fdebf0655200254e" providerId="LiveId" clId="{77CB09DB-0853-4EC0-BD28-6A82C5836B3A}" dt="2021-08-18T03:43:31.909" v="2339" actId="20577"/>
          <ac:spMkLst>
            <pc:docMk/>
            <pc:sldMk cId="4260478073" sldId="696"/>
            <ac:spMk id="13" creationId="{3C365875-047C-4DF1-9E2F-79CFF59B905F}"/>
          </ac:spMkLst>
        </pc:spChg>
        <pc:spChg chg="mod">
          <ac:chgData name="Isabel Zanardi" userId="fdebf0655200254e" providerId="LiveId" clId="{77CB09DB-0853-4EC0-BD28-6A82C5836B3A}" dt="2021-08-18T03:43:41.846" v="2352" actId="20577"/>
          <ac:spMkLst>
            <pc:docMk/>
            <pc:sldMk cId="4260478073" sldId="696"/>
            <ac:spMk id="16" creationId="{C911B244-B0B9-403E-8C81-090C3206D228}"/>
          </ac:spMkLst>
        </pc:spChg>
        <pc:spChg chg="mod">
          <ac:chgData name="Isabel Zanardi" userId="fdebf0655200254e" providerId="LiveId" clId="{77CB09DB-0853-4EC0-BD28-6A82C5836B3A}" dt="2021-08-18T03:43:54.943" v="2366" actId="20577"/>
          <ac:spMkLst>
            <pc:docMk/>
            <pc:sldMk cId="4260478073" sldId="696"/>
            <ac:spMk id="19" creationId="{F5D3937B-EF84-4B16-8237-53AC46CF9439}"/>
          </ac:spMkLst>
        </pc:spChg>
        <pc:spChg chg="add del mod">
          <ac:chgData name="Isabel Zanardi" userId="fdebf0655200254e" providerId="LiveId" clId="{77CB09DB-0853-4EC0-BD28-6A82C5836B3A}" dt="2021-08-18T03:44:27.611" v="2377" actId="478"/>
          <ac:spMkLst>
            <pc:docMk/>
            <pc:sldMk cId="4260478073" sldId="696"/>
            <ac:spMk id="20" creationId="{62410392-184E-48A1-BF91-60863BC06162}"/>
          </ac:spMkLst>
        </pc:spChg>
        <pc:spChg chg="add del mod">
          <ac:chgData name="Isabel Zanardi" userId="fdebf0655200254e" providerId="LiveId" clId="{77CB09DB-0853-4EC0-BD28-6A82C5836B3A}" dt="2021-08-18T03:44:36.479" v="2381"/>
          <ac:spMkLst>
            <pc:docMk/>
            <pc:sldMk cId="4260478073" sldId="696"/>
            <ac:spMk id="21" creationId="{DACED66F-0856-441A-BC07-5F06673FD267}"/>
          </ac:spMkLst>
        </pc:spChg>
        <pc:spChg chg="mod">
          <ac:chgData name="Isabel Zanardi" userId="fdebf0655200254e" providerId="LiveId" clId="{77CB09DB-0853-4EC0-BD28-6A82C5836B3A}" dt="2021-08-18T03:44:52.926" v="2392" actId="20577"/>
          <ac:spMkLst>
            <pc:docMk/>
            <pc:sldMk cId="4260478073" sldId="696"/>
            <ac:spMk id="24" creationId="{A14C1A73-2D70-4F21-9F3B-0B552607F855}"/>
          </ac:spMkLst>
        </pc:spChg>
        <pc:spChg chg="mod">
          <ac:chgData name="Isabel Zanardi" userId="fdebf0655200254e" providerId="LiveId" clId="{77CB09DB-0853-4EC0-BD28-6A82C5836B3A}" dt="2021-08-18T03:44:57.755" v="2401" actId="20577"/>
          <ac:spMkLst>
            <pc:docMk/>
            <pc:sldMk cId="4260478073" sldId="696"/>
            <ac:spMk id="27" creationId="{CA5A5429-0736-4432-BEBD-B47D7D357119}"/>
          </ac:spMkLst>
        </pc:spChg>
        <pc:spChg chg="mod">
          <ac:chgData name="Isabel Zanardi" userId="fdebf0655200254e" providerId="LiveId" clId="{77CB09DB-0853-4EC0-BD28-6A82C5836B3A}" dt="2021-08-18T03:45:01.591" v="2411" actId="20577"/>
          <ac:spMkLst>
            <pc:docMk/>
            <pc:sldMk cId="4260478073" sldId="696"/>
            <ac:spMk id="30" creationId="{7F2160B4-8143-4949-9993-8F8BE3B7ABF3}"/>
          </ac:spMkLst>
        </pc:spChg>
        <pc:spChg chg="mod">
          <ac:chgData name="Isabel Zanardi" userId="fdebf0655200254e" providerId="LiveId" clId="{77CB09DB-0853-4EC0-BD28-6A82C5836B3A}" dt="2021-08-18T03:46:13.901" v="2546" actId="1035"/>
          <ac:spMkLst>
            <pc:docMk/>
            <pc:sldMk cId="4260478073" sldId="696"/>
            <ac:spMk id="33" creationId="{806ADFA9-E6D8-4EA6-BEF8-4D006FDD4A2A}"/>
          </ac:spMkLst>
        </pc:spChg>
        <pc:spChg chg="add del mod">
          <ac:chgData name="Isabel Zanardi" userId="fdebf0655200254e" providerId="LiveId" clId="{77CB09DB-0853-4EC0-BD28-6A82C5836B3A}" dt="2021-08-18T03:46:29.735" v="2553" actId="478"/>
          <ac:spMkLst>
            <pc:docMk/>
            <pc:sldMk cId="4260478073" sldId="696"/>
            <ac:spMk id="34" creationId="{67732880-70B5-49C1-B447-98F1CD637AE4}"/>
          </ac:spMkLst>
        </pc:spChg>
        <pc:spChg chg="add del mod">
          <ac:chgData name="Isabel Zanardi" userId="fdebf0655200254e" providerId="LiveId" clId="{77CB09DB-0853-4EC0-BD28-6A82C5836B3A}" dt="2021-08-18T03:46:51.427" v="2562" actId="478"/>
          <ac:spMkLst>
            <pc:docMk/>
            <pc:sldMk cId="4260478073" sldId="696"/>
            <ac:spMk id="35" creationId="{466A668E-4E93-421A-B7AB-7AD85A4E7E1F}"/>
          </ac:spMkLst>
        </pc:spChg>
        <pc:spChg chg="mod">
          <ac:chgData name="Isabel Zanardi" userId="fdebf0655200254e" providerId="LiveId" clId="{77CB09DB-0853-4EC0-BD28-6A82C5836B3A}" dt="2021-08-18T03:47:00.636" v="2564"/>
          <ac:spMkLst>
            <pc:docMk/>
            <pc:sldMk cId="4260478073" sldId="696"/>
            <ac:spMk id="38" creationId="{2FD7C238-C235-42A7-AD0E-3EB4843E3840}"/>
          </ac:spMkLst>
        </pc:spChg>
        <pc:spChg chg="mod">
          <ac:chgData name="Isabel Zanardi" userId="fdebf0655200254e" providerId="LiveId" clId="{77CB09DB-0853-4EC0-BD28-6A82C5836B3A}" dt="2021-08-18T03:47:00.636" v="2564"/>
          <ac:spMkLst>
            <pc:docMk/>
            <pc:sldMk cId="4260478073" sldId="696"/>
            <ac:spMk id="41" creationId="{75E49626-4448-4FEB-BF68-A8A828B414FF}"/>
          </ac:spMkLst>
        </pc:spChg>
        <pc:spChg chg="mod">
          <ac:chgData name="Isabel Zanardi" userId="fdebf0655200254e" providerId="LiveId" clId="{77CB09DB-0853-4EC0-BD28-6A82C5836B3A}" dt="2021-08-18T03:47:00.636" v="2564"/>
          <ac:spMkLst>
            <pc:docMk/>
            <pc:sldMk cId="4260478073" sldId="696"/>
            <ac:spMk id="44" creationId="{6B030EBE-6D8C-41B3-92BC-C382DAAED174}"/>
          </ac:spMkLst>
        </pc:spChg>
        <pc:spChg chg="mod">
          <ac:chgData name="Isabel Zanardi" userId="fdebf0655200254e" providerId="LiveId" clId="{77CB09DB-0853-4EC0-BD28-6A82C5836B3A}" dt="2021-08-18T03:47:00.636" v="2564"/>
          <ac:spMkLst>
            <pc:docMk/>
            <pc:sldMk cId="4260478073" sldId="696"/>
            <ac:spMk id="47" creationId="{1AD0381E-520D-4603-92EE-BEE81E7DB42B}"/>
          </ac:spMkLst>
        </pc:spChg>
        <pc:spChg chg="mod">
          <ac:chgData name="Isabel Zanardi" userId="fdebf0655200254e" providerId="LiveId" clId="{77CB09DB-0853-4EC0-BD28-6A82C5836B3A}" dt="2021-08-18T03:47:31.990" v="2591" actId="20577"/>
          <ac:spMkLst>
            <pc:docMk/>
            <pc:sldMk cId="4260478073" sldId="696"/>
            <ac:spMk id="50" creationId="{1DC8B1B1-1BEF-4430-8E76-B530EDDB2991}"/>
          </ac:spMkLst>
        </pc:spChg>
        <pc:spChg chg="mod">
          <ac:chgData name="Isabel Zanardi" userId="fdebf0655200254e" providerId="LiveId" clId="{77CB09DB-0853-4EC0-BD28-6A82C5836B3A}" dt="2021-08-18T03:47:35.664" v="2601" actId="20577"/>
          <ac:spMkLst>
            <pc:docMk/>
            <pc:sldMk cId="4260478073" sldId="696"/>
            <ac:spMk id="53" creationId="{C0F01910-7C2D-4E5A-A722-89CDE8BEF8E7}"/>
          </ac:spMkLst>
        </pc:spChg>
        <pc:spChg chg="mod">
          <ac:chgData name="Isabel Zanardi" userId="fdebf0655200254e" providerId="LiveId" clId="{77CB09DB-0853-4EC0-BD28-6A82C5836B3A}" dt="2021-08-18T03:47:39.586" v="2612" actId="20577"/>
          <ac:spMkLst>
            <pc:docMk/>
            <pc:sldMk cId="4260478073" sldId="696"/>
            <ac:spMk id="56" creationId="{CE2F02E4-B736-42BC-8E05-865979AE35CC}"/>
          </ac:spMkLst>
        </pc:spChg>
        <pc:spChg chg="mod">
          <ac:chgData name="Isabel Zanardi" userId="fdebf0655200254e" providerId="LiveId" clId="{77CB09DB-0853-4EC0-BD28-6A82C5836B3A}" dt="2021-08-18T03:47:44.928" v="2627" actId="20577"/>
          <ac:spMkLst>
            <pc:docMk/>
            <pc:sldMk cId="4260478073" sldId="696"/>
            <ac:spMk id="59" creationId="{2A0496C6-4845-449C-8B6D-4F481724703B}"/>
          </ac:spMkLst>
        </pc:spChg>
        <pc:grpChg chg="add mod">
          <ac:chgData name="Isabel Zanardi" userId="fdebf0655200254e" providerId="LiveId" clId="{77CB09DB-0853-4EC0-BD28-6A82C5836B3A}" dt="2021-08-18T03:36:29.701" v="2240"/>
          <ac:grpSpMkLst>
            <pc:docMk/>
            <pc:sldMk cId="4260478073" sldId="696"/>
            <ac:grpSpMk id="3" creationId="{B8F9858D-74C2-4566-9A38-5819099CA1ED}"/>
          </ac:grpSpMkLst>
        </pc:grpChg>
        <pc:grpChg chg="add mod">
          <ac:chgData name="Isabel Zanardi" userId="fdebf0655200254e" providerId="LiveId" clId="{77CB09DB-0853-4EC0-BD28-6A82C5836B3A}" dt="2021-08-18T03:48:57.263" v="2661" actId="1038"/>
          <ac:grpSpMkLst>
            <pc:docMk/>
            <pc:sldMk cId="4260478073" sldId="696"/>
            <ac:grpSpMk id="10" creationId="{25DEE66C-0CBE-4701-8C73-D9C9A84270C7}"/>
          </ac:grpSpMkLst>
        </pc:grpChg>
        <pc:grpChg chg="add mod">
          <ac:chgData name="Isabel Zanardi" userId="fdebf0655200254e" providerId="LiveId" clId="{77CB09DB-0853-4EC0-BD28-6A82C5836B3A}" dt="2021-08-18T03:48:32.366" v="2636" actId="1076"/>
          <ac:grpSpMkLst>
            <pc:docMk/>
            <pc:sldMk cId="4260478073" sldId="696"/>
            <ac:grpSpMk id="11" creationId="{B2B88F09-8E93-40D4-BC9F-D8B286ED332F}"/>
          </ac:grpSpMkLst>
        </pc:grpChg>
        <pc:grpChg chg="add mod">
          <ac:chgData name="Isabel Zanardi" userId="fdebf0655200254e" providerId="LiveId" clId="{77CB09DB-0853-4EC0-BD28-6A82C5836B3A}" dt="2021-08-18T03:48:07.409" v="2632" actId="1076"/>
          <ac:grpSpMkLst>
            <pc:docMk/>
            <pc:sldMk cId="4260478073" sldId="696"/>
            <ac:grpSpMk id="14" creationId="{1A52D5B3-E789-457D-8B66-9B7CB1925016}"/>
          </ac:grpSpMkLst>
        </pc:grpChg>
        <pc:grpChg chg="add mod">
          <ac:chgData name="Isabel Zanardi" userId="fdebf0655200254e" providerId="LiveId" clId="{77CB09DB-0853-4EC0-BD28-6A82C5836B3A}" dt="2021-08-18T03:48:05.062" v="2631" actId="1076"/>
          <ac:grpSpMkLst>
            <pc:docMk/>
            <pc:sldMk cId="4260478073" sldId="696"/>
            <ac:grpSpMk id="17" creationId="{BAB59722-95C2-4365-8940-2DA00051DD4E}"/>
          </ac:grpSpMkLst>
        </pc:grpChg>
        <pc:grpChg chg="add mod">
          <ac:chgData name="Isabel Zanardi" userId="fdebf0655200254e" providerId="LiveId" clId="{77CB09DB-0853-4EC0-BD28-6A82C5836B3A}" dt="2021-08-18T03:46:57.364" v="2563" actId="1076"/>
          <ac:grpSpMkLst>
            <pc:docMk/>
            <pc:sldMk cId="4260478073" sldId="696"/>
            <ac:grpSpMk id="22" creationId="{3CC88135-D728-4FBB-81AA-A1E341361FAD}"/>
          </ac:grpSpMkLst>
        </pc:grpChg>
        <pc:grpChg chg="add mod">
          <ac:chgData name="Isabel Zanardi" userId="fdebf0655200254e" providerId="LiveId" clId="{77CB09DB-0853-4EC0-BD28-6A82C5836B3A}" dt="2021-08-18T03:48:09.800" v="2633" actId="1076"/>
          <ac:grpSpMkLst>
            <pc:docMk/>
            <pc:sldMk cId="4260478073" sldId="696"/>
            <ac:grpSpMk id="25" creationId="{DE0CDCCA-87EE-48F1-B979-2AB1C37EE0F0}"/>
          </ac:grpSpMkLst>
        </pc:grpChg>
        <pc:grpChg chg="add mod">
          <ac:chgData name="Isabel Zanardi" userId="fdebf0655200254e" providerId="LiveId" clId="{77CB09DB-0853-4EC0-BD28-6A82C5836B3A}" dt="2021-08-18T03:48:20.014" v="2634" actId="1076"/>
          <ac:grpSpMkLst>
            <pc:docMk/>
            <pc:sldMk cId="4260478073" sldId="696"/>
            <ac:grpSpMk id="28" creationId="{8BA2E024-6E58-45A6-9275-75CDEDA62646}"/>
          </ac:grpSpMkLst>
        </pc:grpChg>
        <pc:grpChg chg="add mod">
          <ac:chgData name="Isabel Zanardi" userId="fdebf0655200254e" providerId="LiveId" clId="{77CB09DB-0853-4EC0-BD28-6A82C5836B3A}" dt="2021-08-18T03:48:38.163" v="2637" actId="1076"/>
          <ac:grpSpMkLst>
            <pc:docMk/>
            <pc:sldMk cId="4260478073" sldId="696"/>
            <ac:grpSpMk id="31" creationId="{93E885CE-1C3C-42E3-84A0-D518A1551B8D}"/>
          </ac:grpSpMkLst>
        </pc:grpChg>
        <pc:grpChg chg="add del mod">
          <ac:chgData name="Isabel Zanardi" userId="fdebf0655200254e" providerId="LiveId" clId="{77CB09DB-0853-4EC0-BD28-6A82C5836B3A}" dt="2021-08-18T03:47:04.991" v="2566" actId="478"/>
          <ac:grpSpMkLst>
            <pc:docMk/>
            <pc:sldMk cId="4260478073" sldId="696"/>
            <ac:grpSpMk id="36" creationId="{984C9E78-E102-4AEB-AF47-D16DAC103511}"/>
          </ac:grpSpMkLst>
        </pc:grpChg>
        <pc:grpChg chg="add del mod">
          <ac:chgData name="Isabel Zanardi" userId="fdebf0655200254e" providerId="LiveId" clId="{77CB09DB-0853-4EC0-BD28-6A82C5836B3A}" dt="2021-08-18T03:47:04.991" v="2566" actId="478"/>
          <ac:grpSpMkLst>
            <pc:docMk/>
            <pc:sldMk cId="4260478073" sldId="696"/>
            <ac:grpSpMk id="39" creationId="{CB822FC6-7E92-477A-AE26-49789D93C6CD}"/>
          </ac:grpSpMkLst>
        </pc:grpChg>
        <pc:grpChg chg="add del mod">
          <ac:chgData name="Isabel Zanardi" userId="fdebf0655200254e" providerId="LiveId" clId="{77CB09DB-0853-4EC0-BD28-6A82C5836B3A}" dt="2021-08-18T03:47:04.991" v="2566" actId="478"/>
          <ac:grpSpMkLst>
            <pc:docMk/>
            <pc:sldMk cId="4260478073" sldId="696"/>
            <ac:grpSpMk id="42" creationId="{60E98AD1-8857-449E-9CAB-65179D830F17}"/>
          </ac:grpSpMkLst>
        </pc:grpChg>
        <pc:grpChg chg="add del mod">
          <ac:chgData name="Isabel Zanardi" userId="fdebf0655200254e" providerId="LiveId" clId="{77CB09DB-0853-4EC0-BD28-6A82C5836B3A}" dt="2021-08-18T03:47:04.991" v="2566" actId="478"/>
          <ac:grpSpMkLst>
            <pc:docMk/>
            <pc:sldMk cId="4260478073" sldId="696"/>
            <ac:grpSpMk id="45" creationId="{EE96535B-FEB6-491E-9B5F-0B819A0DBB52}"/>
          </ac:grpSpMkLst>
        </pc:grpChg>
        <pc:grpChg chg="add mod">
          <ac:chgData name="Isabel Zanardi" userId="fdebf0655200254e" providerId="LiveId" clId="{77CB09DB-0853-4EC0-BD28-6A82C5836B3A}" dt="2021-08-18T03:48:53.513" v="2654" actId="1038"/>
          <ac:grpSpMkLst>
            <pc:docMk/>
            <pc:sldMk cId="4260478073" sldId="696"/>
            <ac:grpSpMk id="48" creationId="{52FFE89F-7BE1-46B6-B00D-5F16CB8A55A6}"/>
          </ac:grpSpMkLst>
        </pc:grpChg>
        <pc:grpChg chg="add mod">
          <ac:chgData name="Isabel Zanardi" userId="fdebf0655200254e" providerId="LiveId" clId="{77CB09DB-0853-4EC0-BD28-6A82C5836B3A}" dt="2021-08-18T03:48:30.647" v="2635" actId="1076"/>
          <ac:grpSpMkLst>
            <pc:docMk/>
            <pc:sldMk cId="4260478073" sldId="696"/>
            <ac:grpSpMk id="51" creationId="{C4C5249C-5B6B-4098-91E6-1F0A225257C4}"/>
          </ac:grpSpMkLst>
        </pc:grpChg>
        <pc:grpChg chg="add mod">
          <ac:chgData name="Isabel Zanardi" userId="fdebf0655200254e" providerId="LiveId" clId="{77CB09DB-0853-4EC0-BD28-6A82C5836B3A}" dt="2021-08-18T03:48:07.409" v="2632" actId="1076"/>
          <ac:grpSpMkLst>
            <pc:docMk/>
            <pc:sldMk cId="4260478073" sldId="696"/>
            <ac:grpSpMk id="54" creationId="{510AD9ED-AC7E-4F3E-911A-0500E0DF7169}"/>
          </ac:grpSpMkLst>
        </pc:grpChg>
        <pc:grpChg chg="add mod">
          <ac:chgData name="Isabel Zanardi" userId="fdebf0655200254e" providerId="LiveId" clId="{77CB09DB-0853-4EC0-BD28-6A82C5836B3A}" dt="2021-08-18T03:48:40.684" v="2643" actId="1038"/>
          <ac:grpSpMkLst>
            <pc:docMk/>
            <pc:sldMk cId="4260478073" sldId="696"/>
            <ac:grpSpMk id="57" creationId="{C87F3542-354F-441D-B276-6D262927CEF7}"/>
          </ac:grpSpMkLst>
        </pc:grpChg>
        <pc:picChg chg="mod">
          <ac:chgData name="Isabel Zanardi" userId="fdebf0655200254e" providerId="LiveId" clId="{77CB09DB-0853-4EC0-BD28-6A82C5836B3A}" dt="2021-08-18T03:36:29.701" v="2240"/>
          <ac:picMkLst>
            <pc:docMk/>
            <pc:sldMk cId="4260478073" sldId="696"/>
            <ac:picMk id="5" creationId="{65BFB64B-8AC5-461F-9FE6-3007E5BFA137}"/>
          </ac:picMkLst>
        </pc:picChg>
        <pc:picChg chg="mod">
          <ac:chgData name="Isabel Zanardi" userId="fdebf0655200254e" providerId="LiveId" clId="{77CB09DB-0853-4EC0-BD28-6A82C5836B3A}" dt="2021-08-18T03:36:29.701" v="2240"/>
          <ac:picMkLst>
            <pc:docMk/>
            <pc:sldMk cId="4260478073" sldId="696"/>
            <ac:picMk id="6" creationId="{E4E2D1C1-6279-4F9F-AC3F-DCE50C75C0CA}"/>
          </ac:picMkLst>
        </pc:picChg>
        <pc:picChg chg="add mod">
          <ac:chgData name="Isabel Zanardi" userId="fdebf0655200254e" providerId="LiveId" clId="{77CB09DB-0853-4EC0-BD28-6A82C5836B3A}" dt="2021-08-18T03:43:10.912" v="2325" actId="164"/>
          <ac:picMkLst>
            <pc:docMk/>
            <pc:sldMk cId="4260478073" sldId="696"/>
            <ac:picMk id="8" creationId="{382230D0-FA0B-43C5-B518-5DEFF9DBD26F}"/>
          </ac:picMkLst>
        </pc:picChg>
        <pc:picChg chg="mod">
          <ac:chgData name="Isabel Zanardi" userId="fdebf0655200254e" providerId="LiveId" clId="{77CB09DB-0853-4EC0-BD28-6A82C5836B3A}" dt="2021-08-18T03:43:26.717" v="2331"/>
          <ac:picMkLst>
            <pc:docMk/>
            <pc:sldMk cId="4260478073" sldId="696"/>
            <ac:picMk id="12" creationId="{48BFF1BA-58FA-489B-84B4-EDB0BE3864C7}"/>
          </ac:picMkLst>
        </pc:picChg>
        <pc:picChg chg="mod">
          <ac:chgData name="Isabel Zanardi" userId="fdebf0655200254e" providerId="LiveId" clId="{77CB09DB-0853-4EC0-BD28-6A82C5836B3A}" dt="2021-08-18T03:43:34.210" v="2340"/>
          <ac:picMkLst>
            <pc:docMk/>
            <pc:sldMk cId="4260478073" sldId="696"/>
            <ac:picMk id="15" creationId="{13104406-8ADD-4A13-9177-2840B8863DAB}"/>
          </ac:picMkLst>
        </pc:picChg>
        <pc:picChg chg="mod">
          <ac:chgData name="Isabel Zanardi" userId="fdebf0655200254e" providerId="LiveId" clId="{77CB09DB-0853-4EC0-BD28-6A82C5836B3A}" dt="2021-08-18T03:43:46.799" v="2355"/>
          <ac:picMkLst>
            <pc:docMk/>
            <pc:sldMk cId="4260478073" sldId="696"/>
            <ac:picMk id="18" creationId="{F9809078-7E1D-4219-92C3-250768698F90}"/>
          </ac:picMkLst>
        </pc:picChg>
        <pc:picChg chg="mod">
          <ac:chgData name="Isabel Zanardi" userId="fdebf0655200254e" providerId="LiveId" clId="{77CB09DB-0853-4EC0-BD28-6A82C5836B3A}" dt="2021-08-18T03:44:43.417" v="2383"/>
          <ac:picMkLst>
            <pc:docMk/>
            <pc:sldMk cId="4260478073" sldId="696"/>
            <ac:picMk id="23" creationId="{2282F815-DD4D-42D1-86EB-F9AE6DEA856A}"/>
          </ac:picMkLst>
        </pc:picChg>
        <pc:picChg chg="mod">
          <ac:chgData name="Isabel Zanardi" userId="fdebf0655200254e" providerId="LiveId" clId="{77CB09DB-0853-4EC0-BD28-6A82C5836B3A}" dt="2021-08-18T03:44:43.417" v="2383"/>
          <ac:picMkLst>
            <pc:docMk/>
            <pc:sldMk cId="4260478073" sldId="696"/>
            <ac:picMk id="26" creationId="{AA661FD4-8752-48BA-B45E-4875DFC432B1}"/>
          </ac:picMkLst>
        </pc:picChg>
        <pc:picChg chg="mod">
          <ac:chgData name="Isabel Zanardi" userId="fdebf0655200254e" providerId="LiveId" clId="{77CB09DB-0853-4EC0-BD28-6A82C5836B3A}" dt="2021-08-18T03:44:43.417" v="2383"/>
          <ac:picMkLst>
            <pc:docMk/>
            <pc:sldMk cId="4260478073" sldId="696"/>
            <ac:picMk id="29" creationId="{FB2E948C-03D4-4B96-BBC3-EAA6408DE831}"/>
          </ac:picMkLst>
        </pc:picChg>
        <pc:picChg chg="mod">
          <ac:chgData name="Isabel Zanardi" userId="fdebf0655200254e" providerId="LiveId" clId="{77CB09DB-0853-4EC0-BD28-6A82C5836B3A}" dt="2021-08-18T03:44:43.417" v="2383"/>
          <ac:picMkLst>
            <pc:docMk/>
            <pc:sldMk cId="4260478073" sldId="696"/>
            <ac:picMk id="32" creationId="{7369D621-42AB-4F3B-BC8E-866125D379C1}"/>
          </ac:picMkLst>
        </pc:picChg>
        <pc:picChg chg="mod">
          <ac:chgData name="Isabel Zanardi" userId="fdebf0655200254e" providerId="LiveId" clId="{77CB09DB-0853-4EC0-BD28-6A82C5836B3A}" dt="2021-08-18T03:47:00.636" v="2564"/>
          <ac:picMkLst>
            <pc:docMk/>
            <pc:sldMk cId="4260478073" sldId="696"/>
            <ac:picMk id="37" creationId="{5AE03CF1-9083-4D24-9202-7E476F7994F9}"/>
          </ac:picMkLst>
        </pc:picChg>
        <pc:picChg chg="mod">
          <ac:chgData name="Isabel Zanardi" userId="fdebf0655200254e" providerId="LiveId" clId="{77CB09DB-0853-4EC0-BD28-6A82C5836B3A}" dt="2021-08-18T03:47:00.636" v="2564"/>
          <ac:picMkLst>
            <pc:docMk/>
            <pc:sldMk cId="4260478073" sldId="696"/>
            <ac:picMk id="40" creationId="{C255D85A-C622-43ED-91AE-BAE79ABFAC38}"/>
          </ac:picMkLst>
        </pc:picChg>
        <pc:picChg chg="mod">
          <ac:chgData name="Isabel Zanardi" userId="fdebf0655200254e" providerId="LiveId" clId="{77CB09DB-0853-4EC0-BD28-6A82C5836B3A}" dt="2021-08-18T03:47:00.636" v="2564"/>
          <ac:picMkLst>
            <pc:docMk/>
            <pc:sldMk cId="4260478073" sldId="696"/>
            <ac:picMk id="43" creationId="{F1A4FCDE-7BE4-4C3D-B623-220F5EB5BE9E}"/>
          </ac:picMkLst>
        </pc:picChg>
        <pc:picChg chg="mod">
          <ac:chgData name="Isabel Zanardi" userId="fdebf0655200254e" providerId="LiveId" clId="{77CB09DB-0853-4EC0-BD28-6A82C5836B3A}" dt="2021-08-18T03:47:00.636" v="2564"/>
          <ac:picMkLst>
            <pc:docMk/>
            <pc:sldMk cId="4260478073" sldId="696"/>
            <ac:picMk id="46" creationId="{B0AF8532-78D0-4AE6-8A2D-ED3B9170521F}"/>
          </ac:picMkLst>
        </pc:picChg>
        <pc:picChg chg="mod">
          <ac:chgData name="Isabel Zanardi" userId="fdebf0655200254e" providerId="LiveId" clId="{77CB09DB-0853-4EC0-BD28-6A82C5836B3A}" dt="2021-08-18T03:47:20.592" v="2571"/>
          <ac:picMkLst>
            <pc:docMk/>
            <pc:sldMk cId="4260478073" sldId="696"/>
            <ac:picMk id="49" creationId="{B6FCA67F-8547-45E9-8FD0-51B9E6D83386}"/>
          </ac:picMkLst>
        </pc:picChg>
        <pc:picChg chg="mod">
          <ac:chgData name="Isabel Zanardi" userId="fdebf0655200254e" providerId="LiveId" clId="{77CB09DB-0853-4EC0-BD28-6A82C5836B3A}" dt="2021-08-18T03:47:20.592" v="2571"/>
          <ac:picMkLst>
            <pc:docMk/>
            <pc:sldMk cId="4260478073" sldId="696"/>
            <ac:picMk id="52" creationId="{6D987AB1-4421-4E4B-A18C-8B12D18CAED1}"/>
          </ac:picMkLst>
        </pc:picChg>
        <pc:picChg chg="mod">
          <ac:chgData name="Isabel Zanardi" userId="fdebf0655200254e" providerId="LiveId" clId="{77CB09DB-0853-4EC0-BD28-6A82C5836B3A}" dt="2021-08-18T03:47:20.592" v="2571"/>
          <ac:picMkLst>
            <pc:docMk/>
            <pc:sldMk cId="4260478073" sldId="696"/>
            <ac:picMk id="55" creationId="{E15F089B-DD89-4FAD-97C9-EF7C2806799F}"/>
          </ac:picMkLst>
        </pc:picChg>
        <pc:picChg chg="mod">
          <ac:chgData name="Isabel Zanardi" userId="fdebf0655200254e" providerId="LiveId" clId="{77CB09DB-0853-4EC0-BD28-6A82C5836B3A}" dt="2021-08-18T03:47:20.592" v="2571"/>
          <ac:picMkLst>
            <pc:docMk/>
            <pc:sldMk cId="4260478073" sldId="696"/>
            <ac:picMk id="58" creationId="{F9AF5368-91B5-48B2-B8A3-3C7214AE5E79}"/>
          </ac:picMkLst>
        </pc:picChg>
      </pc:sldChg>
      <pc:sldChg chg="addSp delSp modSp mod modClrScheme chgLayout">
        <pc:chgData name="Isabel Zanardi" userId="fdebf0655200254e" providerId="LiveId" clId="{77CB09DB-0853-4EC0-BD28-6A82C5836B3A}" dt="2021-08-18T03:22:18.685" v="2141" actId="18131"/>
        <pc:sldMkLst>
          <pc:docMk/>
          <pc:sldMk cId="812347415" sldId="697"/>
        </pc:sldMkLst>
        <pc:spChg chg="del">
          <ac:chgData name="Isabel Zanardi" userId="fdebf0655200254e" providerId="LiveId" clId="{77CB09DB-0853-4EC0-BD28-6A82C5836B3A}" dt="2021-08-18T03:22:03.887" v="2138" actId="478"/>
          <ac:spMkLst>
            <pc:docMk/>
            <pc:sldMk cId="812347415" sldId="697"/>
            <ac:spMk id="9" creationId="{F7F54717-2ED6-4F13-AB6C-17F2FFFCA4FA}"/>
          </ac:spMkLst>
        </pc:spChg>
        <pc:grpChg chg="del">
          <ac:chgData name="Isabel Zanardi" userId="fdebf0655200254e" providerId="LiveId" clId="{77CB09DB-0853-4EC0-BD28-6A82C5836B3A}" dt="2021-08-18T03:22:03.057" v="2137" actId="478"/>
          <ac:grpSpMkLst>
            <pc:docMk/>
            <pc:sldMk cId="812347415" sldId="697"/>
            <ac:grpSpMk id="2" creationId="{C0BE1D88-6DB6-4510-9672-8F4EA76FF133}"/>
          </ac:grpSpMkLst>
        </pc:grpChg>
        <pc:picChg chg="add mod modCrop">
          <ac:chgData name="Isabel Zanardi" userId="fdebf0655200254e" providerId="LiveId" clId="{77CB09DB-0853-4EC0-BD28-6A82C5836B3A}" dt="2021-08-18T03:22:18.685" v="2141" actId="18131"/>
          <ac:picMkLst>
            <pc:docMk/>
            <pc:sldMk cId="812347415" sldId="697"/>
            <ac:picMk id="10" creationId="{144612D5-91AF-49DA-AABE-365B4B362FFD}"/>
          </ac:picMkLst>
        </pc:picChg>
      </pc:sldChg>
      <pc:sldChg chg="addSp delSp modSp mod modClrScheme chgLayout">
        <pc:chgData name="Isabel Zanardi" userId="fdebf0655200254e" providerId="LiveId" clId="{77CB09DB-0853-4EC0-BD28-6A82C5836B3A}" dt="2021-08-18T03:21:54.418" v="2136" actId="14826"/>
        <pc:sldMkLst>
          <pc:docMk/>
          <pc:sldMk cId="1921752894" sldId="698"/>
        </pc:sldMkLst>
        <pc:spChg chg="del">
          <ac:chgData name="Isabel Zanardi" userId="fdebf0655200254e" providerId="LiveId" clId="{77CB09DB-0853-4EC0-BD28-6A82C5836B3A}" dt="2021-08-18T03:21:47.764" v="2134" actId="478"/>
          <ac:spMkLst>
            <pc:docMk/>
            <pc:sldMk cId="1921752894" sldId="698"/>
            <ac:spMk id="9" creationId="{F7F54717-2ED6-4F13-AB6C-17F2FFFCA4FA}"/>
          </ac:spMkLst>
        </pc:spChg>
        <pc:grpChg chg="del">
          <ac:chgData name="Isabel Zanardi" userId="fdebf0655200254e" providerId="LiveId" clId="{77CB09DB-0853-4EC0-BD28-6A82C5836B3A}" dt="2021-08-18T03:21:46.806" v="2133" actId="478"/>
          <ac:grpSpMkLst>
            <pc:docMk/>
            <pc:sldMk cId="1921752894" sldId="698"/>
            <ac:grpSpMk id="2" creationId="{C0BE1D88-6DB6-4510-9672-8F4EA76FF133}"/>
          </ac:grpSpMkLst>
        </pc:grpChg>
        <pc:graphicFrameChg chg="add mod modGraphic">
          <ac:chgData name="Isabel Zanardi" userId="fdebf0655200254e" providerId="LiveId" clId="{77CB09DB-0853-4EC0-BD28-6A82C5836B3A}" dt="2021-08-18T03:15:10.503" v="2130" actId="20577"/>
          <ac:graphicFrameMkLst>
            <pc:docMk/>
            <pc:sldMk cId="1921752894" sldId="698"/>
            <ac:graphicFrameMk id="10" creationId="{CDBA9E8F-BCE2-49A0-B9FE-733C2912FC22}"/>
          </ac:graphicFrameMkLst>
        </pc:graphicFrameChg>
        <pc:graphicFrameChg chg="del">
          <ac:chgData name="Isabel Zanardi" userId="fdebf0655200254e" providerId="LiveId" clId="{77CB09DB-0853-4EC0-BD28-6A82C5836B3A}" dt="2021-08-18T03:15:00.082" v="2123" actId="478"/>
          <ac:graphicFrameMkLst>
            <pc:docMk/>
            <pc:sldMk cId="1921752894" sldId="698"/>
            <ac:graphicFrameMk id="12" creationId="{1560C1E0-ACB7-4961-B3BC-D94C5AA505ED}"/>
          </ac:graphicFrameMkLst>
        </pc:graphicFrameChg>
        <pc:picChg chg="add mod">
          <ac:chgData name="Isabel Zanardi" userId="fdebf0655200254e" providerId="LiveId" clId="{77CB09DB-0853-4EC0-BD28-6A82C5836B3A}" dt="2021-08-18T03:21:54.418" v="2136" actId="14826"/>
          <ac:picMkLst>
            <pc:docMk/>
            <pc:sldMk cId="1921752894" sldId="698"/>
            <ac:picMk id="11" creationId="{7578943B-09D8-456F-A9A3-2D3EF32230CD}"/>
          </ac:picMkLst>
        </pc:picChg>
      </pc:sldChg>
      <pc:sldChg chg="addSp delSp modSp add mod modClrScheme chgLayout">
        <pc:chgData name="Isabel Zanardi" userId="fdebf0655200254e" providerId="LiveId" clId="{77CB09DB-0853-4EC0-BD28-6A82C5836B3A}" dt="2021-08-18T03:40:55.730" v="2288" actId="255"/>
        <pc:sldMkLst>
          <pc:docMk/>
          <pc:sldMk cId="3380613197" sldId="699"/>
        </pc:sldMkLst>
        <pc:spChg chg="add mod">
          <ac:chgData name="Isabel Zanardi" userId="fdebf0655200254e" providerId="LiveId" clId="{77CB09DB-0853-4EC0-BD28-6A82C5836B3A}" dt="2021-08-18T01:23:01.366" v="1061" actId="1076"/>
          <ac:spMkLst>
            <pc:docMk/>
            <pc:sldMk cId="3380613197" sldId="699"/>
            <ac:spMk id="2" creationId="{30AABFF0-D29C-465B-86DC-881A00AD1541}"/>
          </ac:spMkLst>
        </pc:spChg>
        <pc:spChg chg="del">
          <ac:chgData name="Isabel Zanardi" userId="fdebf0655200254e" providerId="LiveId" clId="{77CB09DB-0853-4EC0-BD28-6A82C5836B3A}" dt="2021-08-18T00:32:03.185" v="778" actId="478"/>
          <ac:spMkLst>
            <pc:docMk/>
            <pc:sldMk cId="3380613197" sldId="699"/>
            <ac:spMk id="3" creationId="{FCA9DA6B-D109-4816-8ADB-0ACBB516DA3B}"/>
          </ac:spMkLst>
        </pc:spChg>
        <pc:spChg chg="mod">
          <ac:chgData name="Isabel Zanardi" userId="fdebf0655200254e" providerId="LiveId" clId="{77CB09DB-0853-4EC0-BD28-6A82C5836B3A}" dt="2021-08-18T03:40:55.730" v="2288" actId="255"/>
          <ac:spMkLst>
            <pc:docMk/>
            <pc:sldMk cId="3380613197" sldId="699"/>
            <ac:spMk id="7" creationId="{386C124E-B4C4-4050-BDE6-6126876CE533}"/>
          </ac:spMkLst>
        </pc:spChg>
        <pc:spChg chg="del">
          <ac:chgData name="Isabel Zanardi" userId="fdebf0655200254e" providerId="LiveId" clId="{77CB09DB-0853-4EC0-BD28-6A82C5836B3A}" dt="2021-08-18T00:09:34.825" v="737" actId="478"/>
          <ac:spMkLst>
            <pc:docMk/>
            <pc:sldMk cId="3380613197" sldId="699"/>
            <ac:spMk id="9" creationId="{B8A3ECCA-F198-4908-8C3A-707C26807E21}"/>
          </ac:spMkLst>
        </pc:spChg>
        <pc:spChg chg="add del mod">
          <ac:chgData name="Isabel Zanardi" userId="fdebf0655200254e" providerId="LiveId" clId="{77CB09DB-0853-4EC0-BD28-6A82C5836B3A}" dt="2021-08-18T01:48:18.641" v="1183" actId="1076"/>
          <ac:spMkLst>
            <pc:docMk/>
            <pc:sldMk cId="3380613197" sldId="699"/>
            <ac:spMk id="15" creationId="{7B008D98-5D7D-4054-91C5-96DF4E673746}"/>
          </ac:spMkLst>
        </pc:spChg>
        <pc:spChg chg="add mod">
          <ac:chgData name="Isabel Zanardi" userId="fdebf0655200254e" providerId="LiveId" clId="{77CB09DB-0853-4EC0-BD28-6A82C5836B3A}" dt="2021-08-18T03:40:51.508" v="2287" actId="255"/>
          <ac:spMkLst>
            <pc:docMk/>
            <pc:sldMk cId="3380613197" sldId="699"/>
            <ac:spMk id="17" creationId="{0F02E8C9-3AF5-4B7F-A9CD-E47B9386FB79}"/>
          </ac:spMkLst>
        </pc:spChg>
        <pc:spChg chg="add mod">
          <ac:chgData name="Isabel Zanardi" userId="fdebf0655200254e" providerId="LiveId" clId="{77CB09DB-0853-4EC0-BD28-6A82C5836B3A}" dt="2021-08-18T01:24:58.270" v="1088" actId="1076"/>
          <ac:spMkLst>
            <pc:docMk/>
            <pc:sldMk cId="3380613197" sldId="699"/>
            <ac:spMk id="18" creationId="{64BAF53B-A6D5-4D0A-AFB0-BD75C68588EA}"/>
          </ac:spMkLst>
        </pc:spChg>
        <pc:spChg chg="add del mod">
          <ac:chgData name="Isabel Zanardi" userId="fdebf0655200254e" providerId="LiveId" clId="{77CB09DB-0853-4EC0-BD28-6A82C5836B3A}" dt="2021-08-18T01:19:32.147" v="916" actId="478"/>
          <ac:spMkLst>
            <pc:docMk/>
            <pc:sldMk cId="3380613197" sldId="699"/>
            <ac:spMk id="19" creationId="{2BCEF508-7E9C-4A35-9218-918C5DF618F7}"/>
          </ac:spMkLst>
        </pc:spChg>
        <pc:spChg chg="del mod">
          <ac:chgData name="Isabel Zanardi" userId="fdebf0655200254e" providerId="LiveId" clId="{77CB09DB-0853-4EC0-BD28-6A82C5836B3A}" dt="2021-08-18T01:22:28.826" v="1050" actId="478"/>
          <ac:spMkLst>
            <pc:docMk/>
            <pc:sldMk cId="3380613197" sldId="699"/>
            <ac:spMk id="21" creationId="{343C8328-B1C2-4AEB-830C-28A43553C090}"/>
          </ac:spMkLst>
        </pc:spChg>
        <pc:picChg chg="mod">
          <ac:chgData name="Isabel Zanardi" userId="fdebf0655200254e" providerId="LiveId" clId="{77CB09DB-0853-4EC0-BD28-6A82C5836B3A}" dt="2021-08-18T01:26:22.588" v="1118" actId="1076"/>
          <ac:picMkLst>
            <pc:docMk/>
            <pc:sldMk cId="3380613197" sldId="699"/>
            <ac:picMk id="8" creationId="{1D03A5FE-3750-4395-AD33-576E66B9B7C0}"/>
          </ac:picMkLst>
        </pc:picChg>
        <pc:picChg chg="add del mod">
          <ac:chgData name="Isabel Zanardi" userId="fdebf0655200254e" providerId="LiveId" clId="{77CB09DB-0853-4EC0-BD28-6A82C5836B3A}" dt="2021-08-18T01:26:14.088" v="1116" actId="478"/>
          <ac:picMkLst>
            <pc:docMk/>
            <pc:sldMk cId="3380613197" sldId="699"/>
            <ac:picMk id="16" creationId="{4C657A66-5FCF-494A-9C90-27982379A1C7}"/>
          </ac:picMkLst>
        </pc:picChg>
        <pc:picChg chg="add mod">
          <ac:chgData name="Isabel Zanardi" userId="fdebf0655200254e" providerId="LiveId" clId="{77CB09DB-0853-4EC0-BD28-6A82C5836B3A}" dt="2021-08-18T01:26:19.568" v="1117" actId="1076"/>
          <ac:picMkLst>
            <pc:docMk/>
            <pc:sldMk cId="3380613197" sldId="699"/>
            <ac:picMk id="20" creationId="{CD030AC1-349A-4E08-99D0-8E009FF018FE}"/>
          </ac:picMkLst>
        </pc:picChg>
        <pc:picChg chg="del">
          <ac:chgData name="Isabel Zanardi" userId="fdebf0655200254e" providerId="LiveId" clId="{77CB09DB-0853-4EC0-BD28-6A82C5836B3A}" dt="2021-08-18T00:09:37.862" v="739" actId="478"/>
          <ac:picMkLst>
            <pc:docMk/>
            <pc:sldMk cId="3380613197" sldId="699"/>
            <ac:picMk id="20" creationId="{E5431DBA-8B7E-4139-BD77-6305AF99BF44}"/>
          </ac:picMkLst>
        </pc:picChg>
        <pc:picChg chg="del">
          <ac:chgData name="Isabel Zanardi" userId="fdebf0655200254e" providerId="LiveId" clId="{77CB09DB-0853-4EC0-BD28-6A82C5836B3A}" dt="2021-08-18T00:09:37.175" v="738" actId="478"/>
          <ac:picMkLst>
            <pc:docMk/>
            <pc:sldMk cId="3380613197" sldId="699"/>
            <ac:picMk id="22" creationId="{2A25547E-C636-4C8E-B3A1-16F71A77DAF2}"/>
          </ac:picMkLst>
        </pc:picChg>
      </pc:sldChg>
      <pc:sldChg chg="addSp delSp modSp add del mod">
        <pc:chgData name="Isabel Zanardi" userId="fdebf0655200254e" providerId="LiveId" clId="{77CB09DB-0853-4EC0-BD28-6A82C5836B3A}" dt="2021-08-18T02:00:16.286" v="1360" actId="47"/>
        <pc:sldMkLst>
          <pc:docMk/>
          <pc:sldMk cId="681784690" sldId="700"/>
        </pc:sldMkLst>
        <pc:spChg chg="add del mod">
          <ac:chgData name="Isabel Zanardi" userId="fdebf0655200254e" providerId="LiveId" clId="{77CB09DB-0853-4EC0-BD28-6A82C5836B3A}" dt="2021-08-18T01:58:39.632" v="1333" actId="21"/>
          <ac:spMkLst>
            <pc:docMk/>
            <pc:sldMk cId="681784690" sldId="700"/>
            <ac:spMk id="2" creationId="{343F4BCF-AEB9-44EF-82A3-E063BAEA984C}"/>
          </ac:spMkLst>
        </pc:spChg>
        <pc:picChg chg="add del mod">
          <ac:chgData name="Isabel Zanardi" userId="fdebf0655200254e" providerId="LiveId" clId="{77CB09DB-0853-4EC0-BD28-6A82C5836B3A}" dt="2021-08-18T01:58:19.695" v="1325" actId="21"/>
          <ac:picMkLst>
            <pc:docMk/>
            <pc:sldMk cId="681784690" sldId="700"/>
            <ac:picMk id="9" creationId="{5860CF93-978B-4324-A534-1138C61FF34E}"/>
          </ac:picMkLst>
        </pc:picChg>
      </pc:sldChg>
      <pc:sldChg chg="new del">
        <pc:chgData name="Isabel Zanardi" userId="fdebf0655200254e" providerId="LiveId" clId="{77CB09DB-0853-4EC0-BD28-6A82C5836B3A}" dt="2021-08-18T00:24:52.906" v="767" actId="680"/>
        <pc:sldMkLst>
          <pc:docMk/>
          <pc:sldMk cId="850977103" sldId="700"/>
        </pc:sldMkLst>
      </pc:sldChg>
      <pc:sldChg chg="add del">
        <pc:chgData name="Isabel Zanardi" userId="fdebf0655200254e" providerId="LiveId" clId="{77CB09DB-0853-4EC0-BD28-6A82C5836B3A}" dt="2021-08-18T00:24:57.530" v="769" actId="2890"/>
        <pc:sldMkLst>
          <pc:docMk/>
          <pc:sldMk cId="1057301767" sldId="700"/>
        </pc:sldMkLst>
      </pc:sldChg>
      <pc:sldChg chg="addSp delSp modSp add mod">
        <pc:chgData name="Isabel Zanardi" userId="fdebf0655200254e" providerId="LiveId" clId="{77CB09DB-0853-4EC0-BD28-6A82C5836B3A}" dt="2021-08-18T03:25:30.653" v="2213" actId="478"/>
        <pc:sldMkLst>
          <pc:docMk/>
          <pc:sldMk cId="1842782860" sldId="700"/>
        </pc:sldMkLst>
        <pc:graphicFrameChg chg="del">
          <ac:chgData name="Isabel Zanardi" userId="fdebf0655200254e" providerId="LiveId" clId="{77CB09DB-0853-4EC0-BD28-6A82C5836B3A}" dt="2021-08-18T02:43:26.330" v="1711" actId="478"/>
          <ac:graphicFrameMkLst>
            <pc:docMk/>
            <pc:sldMk cId="1842782860" sldId="700"/>
            <ac:graphicFrameMk id="10" creationId="{735F9156-C5F2-4CC0-91F7-30FC6ABCAC04}"/>
          </ac:graphicFrameMkLst>
        </pc:graphicFrameChg>
        <pc:graphicFrameChg chg="add del mod">
          <ac:chgData name="Isabel Zanardi" userId="fdebf0655200254e" providerId="LiveId" clId="{77CB09DB-0853-4EC0-BD28-6A82C5836B3A}" dt="2021-08-18T02:48:39.207" v="1882" actId="478"/>
          <ac:graphicFrameMkLst>
            <pc:docMk/>
            <pc:sldMk cId="1842782860" sldId="700"/>
            <ac:graphicFrameMk id="15" creationId="{6BA3FDE3-A844-4DA6-83D7-5C728595CFC5}"/>
          </ac:graphicFrameMkLst>
        </pc:graphicFrameChg>
        <pc:graphicFrameChg chg="add mod modGraphic">
          <ac:chgData name="Isabel Zanardi" userId="fdebf0655200254e" providerId="LiveId" clId="{77CB09DB-0853-4EC0-BD28-6A82C5836B3A}" dt="2021-08-18T02:48:34.024" v="1881" actId="20577"/>
          <ac:graphicFrameMkLst>
            <pc:docMk/>
            <pc:sldMk cId="1842782860" sldId="700"/>
            <ac:graphicFrameMk id="16" creationId="{32362D2E-EE8A-4B27-912A-6CA389005A82}"/>
          </ac:graphicFrameMkLst>
        </pc:graphicFrameChg>
        <pc:picChg chg="del">
          <ac:chgData name="Isabel Zanardi" userId="fdebf0655200254e" providerId="LiveId" clId="{77CB09DB-0853-4EC0-BD28-6A82C5836B3A}" dt="2021-08-18T03:25:30.653" v="2213" actId="478"/>
          <ac:picMkLst>
            <pc:docMk/>
            <pc:sldMk cId="1842782860" sldId="700"/>
            <ac:picMk id="4" creationId="{8FC6AB33-22CE-480E-9234-C80E5E22D4C2}"/>
          </ac:picMkLst>
        </pc:picChg>
      </pc:sldChg>
      <pc:sldChg chg="addSp delSp modSp add mod delAnim">
        <pc:chgData name="Isabel Zanardi" userId="fdebf0655200254e" providerId="LiveId" clId="{77CB09DB-0853-4EC0-BD28-6A82C5836B3A}" dt="2021-08-18T03:27:10.637" v="2230" actId="1076"/>
        <pc:sldMkLst>
          <pc:docMk/>
          <pc:sldMk cId="2067373390" sldId="701"/>
        </pc:sldMkLst>
        <pc:spChg chg="del">
          <ac:chgData name="Isabel Zanardi" userId="fdebf0655200254e" providerId="LiveId" clId="{77CB09DB-0853-4EC0-BD28-6A82C5836B3A}" dt="2021-08-18T03:10:57.454" v="2082" actId="478"/>
          <ac:spMkLst>
            <pc:docMk/>
            <pc:sldMk cId="2067373390" sldId="701"/>
            <ac:spMk id="10" creationId="{E71905DC-E00C-4EA8-BBF7-72013ACA28C7}"/>
          </ac:spMkLst>
        </pc:spChg>
        <pc:spChg chg="del">
          <ac:chgData name="Isabel Zanardi" userId="fdebf0655200254e" providerId="LiveId" clId="{77CB09DB-0853-4EC0-BD28-6A82C5836B3A}" dt="2021-08-18T03:10:14.526" v="2070" actId="478"/>
          <ac:spMkLst>
            <pc:docMk/>
            <pc:sldMk cId="2067373390" sldId="701"/>
            <ac:spMk id="21" creationId="{5D35CA3F-3575-4E22-A83A-5C2F632E1EC2}"/>
          </ac:spMkLst>
        </pc:spChg>
        <pc:graphicFrameChg chg="del">
          <ac:chgData name="Isabel Zanardi" userId="fdebf0655200254e" providerId="LiveId" clId="{77CB09DB-0853-4EC0-BD28-6A82C5836B3A}" dt="2021-08-18T03:10:13.574" v="2069" actId="478"/>
          <ac:graphicFrameMkLst>
            <pc:docMk/>
            <pc:sldMk cId="2067373390" sldId="701"/>
            <ac:graphicFrameMk id="9" creationId="{C3820D6F-510A-4BF9-B649-C308A85B4AA4}"/>
          </ac:graphicFrameMkLst>
        </pc:graphicFrameChg>
        <pc:graphicFrameChg chg="add mod modGraphic">
          <ac:chgData name="Isabel Zanardi" userId="fdebf0655200254e" providerId="LiveId" clId="{77CB09DB-0853-4EC0-BD28-6A82C5836B3A}" dt="2021-08-18T03:27:10.637" v="2230" actId="1076"/>
          <ac:graphicFrameMkLst>
            <pc:docMk/>
            <pc:sldMk cId="2067373390" sldId="701"/>
            <ac:graphicFrameMk id="22" creationId="{9D07A0CC-4A84-46EC-A75E-0E4E035CD0D1}"/>
          </ac:graphicFrameMkLst>
        </pc:graphicFrameChg>
        <pc:picChg chg="del">
          <ac:chgData name="Isabel Zanardi" userId="fdebf0655200254e" providerId="LiveId" clId="{77CB09DB-0853-4EC0-BD28-6A82C5836B3A}" dt="2021-08-18T03:25:28.532" v="2212" actId="478"/>
          <ac:picMkLst>
            <pc:docMk/>
            <pc:sldMk cId="2067373390" sldId="701"/>
            <ac:picMk id="15" creationId="{078607FD-E30C-406A-A244-E1750968DD8C}"/>
          </ac:picMkLst>
        </pc:picChg>
      </pc:sldChg>
      <pc:sldChg chg="addSp delSp modSp add mod">
        <pc:chgData name="Isabel Zanardi" userId="fdebf0655200254e" providerId="LiveId" clId="{77CB09DB-0853-4EC0-BD28-6A82C5836B3A}" dt="2021-08-18T03:27:26.656" v="2234"/>
        <pc:sldMkLst>
          <pc:docMk/>
          <pc:sldMk cId="1161679449" sldId="702"/>
        </pc:sldMkLst>
        <pc:spChg chg="del">
          <ac:chgData name="Isabel Zanardi" userId="fdebf0655200254e" providerId="LiveId" clId="{77CB09DB-0853-4EC0-BD28-6A82C5836B3A}" dt="2021-08-18T03:26:26.671" v="2228" actId="478"/>
          <ac:spMkLst>
            <pc:docMk/>
            <pc:sldMk cId="1161679449" sldId="702"/>
            <ac:spMk id="24" creationId="{C3E971A8-7C35-4260-ADC0-B06845913454}"/>
          </ac:spMkLst>
        </pc:spChg>
        <pc:graphicFrameChg chg="add mod">
          <ac:chgData name="Isabel Zanardi" userId="fdebf0655200254e" providerId="LiveId" clId="{77CB09DB-0853-4EC0-BD28-6A82C5836B3A}" dt="2021-08-18T03:27:26.656" v="2234"/>
          <ac:graphicFrameMkLst>
            <pc:docMk/>
            <pc:sldMk cId="1161679449" sldId="702"/>
            <ac:graphicFrameMk id="15" creationId="{EABEB258-3C0C-4A7E-ACA0-6BF5ABF5C81E}"/>
          </ac:graphicFrameMkLst>
        </pc:graphicFrameChg>
        <pc:graphicFrameChg chg="del">
          <ac:chgData name="Isabel Zanardi" userId="fdebf0655200254e" providerId="LiveId" clId="{77CB09DB-0853-4EC0-BD28-6A82C5836B3A}" dt="2021-08-18T03:27:17.683" v="2232" actId="478"/>
          <ac:graphicFrameMkLst>
            <pc:docMk/>
            <pc:sldMk cId="1161679449" sldId="702"/>
            <ac:graphicFrameMk id="21" creationId="{E2C7949D-8438-4F99-A169-DC44F1658902}"/>
          </ac:graphicFrameMkLst>
        </pc:graphicFrameChg>
        <pc:picChg chg="del">
          <ac:chgData name="Isabel Zanardi" userId="fdebf0655200254e" providerId="LiveId" clId="{77CB09DB-0853-4EC0-BD28-6A82C5836B3A}" dt="2021-08-18T03:26:25.547" v="2227" actId="478"/>
          <ac:picMkLst>
            <pc:docMk/>
            <pc:sldMk cId="1161679449" sldId="702"/>
            <ac:picMk id="23" creationId="{3B0FAE4F-FA2A-4D9A-939F-ADDFBBB8D3BA}"/>
          </ac:picMkLst>
        </pc:picChg>
      </pc:sldChg>
      <pc:sldMasterChg chg="addSldLayout modSldLayout">
        <pc:chgData name="Isabel Zanardi" userId="fdebf0655200254e" providerId="LiveId" clId="{77CB09DB-0853-4EC0-BD28-6A82C5836B3A}" dt="2021-08-18T03:04:37.010" v="1985" actId="1076"/>
        <pc:sldMasterMkLst>
          <pc:docMk/>
          <pc:sldMasterMk cId="97686763" sldId="2147483648"/>
        </pc:sldMasterMkLst>
        <pc:sldLayoutChg chg="modSp mod">
          <pc:chgData name="Isabel Zanardi" userId="fdebf0655200254e" providerId="LiveId" clId="{77CB09DB-0853-4EC0-BD28-6A82C5836B3A}" dt="2021-08-18T00:10:10.691" v="746" actId="1076"/>
          <pc:sldLayoutMkLst>
            <pc:docMk/>
            <pc:sldMasterMk cId="97686763" sldId="2147483648"/>
            <pc:sldLayoutMk cId="118957446" sldId="2147483651"/>
          </pc:sldLayoutMkLst>
          <pc:spChg chg="mod">
            <ac:chgData name="Isabel Zanardi" userId="fdebf0655200254e" providerId="LiveId" clId="{77CB09DB-0853-4EC0-BD28-6A82C5836B3A}" dt="2021-08-18T00:10:10.691" v="746" actId="1076"/>
            <ac:spMkLst>
              <pc:docMk/>
              <pc:sldMasterMk cId="97686763" sldId="2147483648"/>
              <pc:sldLayoutMk cId="118957446" sldId="2147483651"/>
              <ac:spMk id="7" creationId="{F9B43828-7465-4380-BA3C-7519DF77414C}"/>
            </ac:spMkLst>
          </pc:spChg>
        </pc:sldLayoutChg>
        <pc:sldLayoutChg chg="addSp delSp modSp mod">
          <pc:chgData name="Isabel Zanardi" userId="fdebf0655200254e" providerId="LiveId" clId="{77CB09DB-0853-4EC0-BD28-6A82C5836B3A}" dt="2021-08-18T02:53:09.404" v="1924" actId="1076"/>
          <pc:sldLayoutMkLst>
            <pc:docMk/>
            <pc:sldMasterMk cId="97686763" sldId="2147483648"/>
            <pc:sldLayoutMk cId="1507207952" sldId="2147483662"/>
          </pc:sldLayoutMkLst>
          <pc:spChg chg="mod ord">
            <ac:chgData name="Isabel Zanardi" userId="fdebf0655200254e" providerId="LiveId" clId="{77CB09DB-0853-4EC0-BD28-6A82C5836B3A}" dt="2021-08-18T02:53:09.404" v="1924" actId="1076"/>
            <ac:spMkLst>
              <pc:docMk/>
              <pc:sldMasterMk cId="97686763" sldId="2147483648"/>
              <pc:sldLayoutMk cId="1507207952" sldId="2147483662"/>
              <ac:spMk id="9" creationId="{F02E4B1A-F6F5-429F-879E-37F8DD5AD371}"/>
            </ac:spMkLst>
          </pc:spChg>
          <pc:picChg chg="del">
            <ac:chgData name="Isabel Zanardi" userId="fdebf0655200254e" providerId="LiveId" clId="{77CB09DB-0853-4EC0-BD28-6A82C5836B3A}" dt="2021-08-18T02:52:25.380" v="1917" actId="478"/>
            <ac:picMkLst>
              <pc:docMk/>
              <pc:sldMasterMk cId="97686763" sldId="2147483648"/>
              <pc:sldLayoutMk cId="1507207952" sldId="2147483662"/>
              <ac:picMk id="3" creationId="{BADC606E-7E82-4BA3-B6AD-FDDB9F18A9EB}"/>
            </ac:picMkLst>
          </pc:picChg>
          <pc:picChg chg="add mod ord modCrop">
            <ac:chgData name="Isabel Zanardi" userId="fdebf0655200254e" providerId="LiveId" clId="{77CB09DB-0853-4EC0-BD28-6A82C5836B3A}" dt="2021-08-18T02:53:08.107" v="1923" actId="1076"/>
            <ac:picMkLst>
              <pc:docMk/>
              <pc:sldMasterMk cId="97686763" sldId="2147483648"/>
              <pc:sldLayoutMk cId="1507207952" sldId="2147483662"/>
              <ac:picMk id="4" creationId="{E44EAD32-05B6-4180-81E1-42E8EBFF178F}"/>
            </ac:picMkLst>
          </pc:picChg>
          <pc:picChg chg="ord">
            <ac:chgData name="Isabel Zanardi" userId="fdebf0655200254e" providerId="LiveId" clId="{77CB09DB-0853-4EC0-BD28-6A82C5836B3A}" dt="2021-08-18T02:52:46.271" v="1920" actId="167"/>
            <ac:picMkLst>
              <pc:docMk/>
              <pc:sldMasterMk cId="97686763" sldId="2147483648"/>
              <pc:sldLayoutMk cId="1507207952" sldId="2147483662"/>
              <ac:picMk id="7" creationId="{46285744-5541-4E10-B91E-4784E175EB09}"/>
            </ac:picMkLst>
          </pc:picChg>
        </pc:sldLayoutChg>
        <pc:sldLayoutChg chg="addSp delSp modSp add mod modTransition">
          <pc:chgData name="Isabel Zanardi" userId="fdebf0655200254e" providerId="LiveId" clId="{77CB09DB-0853-4EC0-BD28-6A82C5836B3A}" dt="2021-08-18T01:24:38.924" v="1084" actId="14100"/>
          <pc:sldLayoutMkLst>
            <pc:docMk/>
            <pc:sldMasterMk cId="97686763" sldId="2147483648"/>
            <pc:sldLayoutMk cId="4062670127" sldId="2147483663"/>
          </pc:sldLayoutMkLst>
          <pc:spChg chg="mod">
            <ac:chgData name="Isabel Zanardi" userId="fdebf0655200254e" providerId="LiveId" clId="{77CB09DB-0853-4EC0-BD28-6A82C5836B3A}" dt="2021-08-18T00:35:04.646" v="852" actId="14100"/>
            <ac:spMkLst>
              <pc:docMk/>
              <pc:sldMasterMk cId="97686763" sldId="2147483648"/>
              <pc:sldLayoutMk cId="4062670127" sldId="2147483663"/>
              <ac:spMk id="7" creationId="{F9B43828-7465-4380-BA3C-7519DF77414C}"/>
            </ac:spMkLst>
          </pc:spChg>
          <pc:spChg chg="add mod ord">
            <ac:chgData name="Isabel Zanardi" userId="fdebf0655200254e" providerId="LiveId" clId="{77CB09DB-0853-4EC0-BD28-6A82C5836B3A}" dt="2021-08-18T01:24:33.351" v="1081" actId="1076"/>
            <ac:spMkLst>
              <pc:docMk/>
              <pc:sldMasterMk cId="97686763" sldId="2147483648"/>
              <pc:sldLayoutMk cId="4062670127" sldId="2147483663"/>
              <ac:spMk id="8" creationId="{48606AFC-3792-4C78-A0CB-F9538FF79C44}"/>
            </ac:spMkLst>
          </pc:spChg>
          <pc:spChg chg="add del mod ord">
            <ac:chgData name="Isabel Zanardi" userId="fdebf0655200254e" providerId="LiveId" clId="{77CB09DB-0853-4EC0-BD28-6A82C5836B3A}" dt="2021-08-18T00:35:10.892" v="856" actId="478"/>
            <ac:spMkLst>
              <pc:docMk/>
              <pc:sldMasterMk cId="97686763" sldId="2147483648"/>
              <pc:sldLayoutMk cId="4062670127" sldId="2147483663"/>
              <ac:spMk id="14" creationId="{EB39E9CC-746B-4632-80E3-E893562BED18}"/>
            </ac:spMkLst>
          </pc:spChg>
          <pc:picChg chg="add del">
            <ac:chgData name="Isabel Zanardi" userId="fdebf0655200254e" providerId="LiveId" clId="{77CB09DB-0853-4EC0-BD28-6A82C5836B3A}" dt="2021-08-18T00:19:18.756" v="753" actId="22"/>
            <ac:picMkLst>
              <pc:docMk/>
              <pc:sldMasterMk cId="97686763" sldId="2147483648"/>
              <pc:sldLayoutMk cId="4062670127" sldId="2147483663"/>
              <ac:picMk id="3" creationId="{57EF523C-3804-4F5C-A7A4-EA75EC9AE066}"/>
            </ac:picMkLst>
          </pc:picChg>
          <pc:picChg chg="del">
            <ac:chgData name="Isabel Zanardi" userId="fdebf0655200254e" providerId="LiveId" clId="{77CB09DB-0853-4EC0-BD28-6A82C5836B3A}" dt="2021-08-18T00:23:52.996" v="758" actId="478"/>
            <ac:picMkLst>
              <pc:docMk/>
              <pc:sldMasterMk cId="97686763" sldId="2147483648"/>
              <pc:sldLayoutMk cId="4062670127" sldId="2147483663"/>
              <ac:picMk id="4" creationId="{7DE892B2-480D-46C6-ACD0-393BF286FC96}"/>
            </ac:picMkLst>
          </pc:picChg>
          <pc:picChg chg="add del mod modCrop">
            <ac:chgData name="Isabel Zanardi" userId="fdebf0655200254e" providerId="LiveId" clId="{77CB09DB-0853-4EC0-BD28-6A82C5836B3A}" dt="2021-08-18T00:36:29.532" v="905" actId="478"/>
            <ac:picMkLst>
              <pc:docMk/>
              <pc:sldMasterMk cId="97686763" sldId="2147483648"/>
              <pc:sldLayoutMk cId="4062670127" sldId="2147483663"/>
              <ac:picMk id="6" creationId="{0A2632FE-5914-4E35-80AA-C712C13220DC}"/>
            </ac:picMkLst>
          </pc:picChg>
          <pc:picChg chg="add del">
            <ac:chgData name="Isabel Zanardi" userId="fdebf0655200254e" providerId="LiveId" clId="{77CB09DB-0853-4EC0-BD28-6A82C5836B3A}" dt="2021-08-18T00:19:25.334" v="755" actId="22"/>
            <ac:picMkLst>
              <pc:docMk/>
              <pc:sldMasterMk cId="97686763" sldId="2147483648"/>
              <pc:sldLayoutMk cId="4062670127" sldId="2147483663"/>
              <ac:picMk id="6" creationId="{3DBFECAC-2C3F-485E-8737-ED27E12E21E4}"/>
            </ac:picMkLst>
          </pc:picChg>
          <pc:picChg chg="add del">
            <ac:chgData name="Isabel Zanardi" userId="fdebf0655200254e" providerId="LiveId" clId="{77CB09DB-0853-4EC0-BD28-6A82C5836B3A}" dt="2021-08-18T00:21:27.618" v="757" actId="478"/>
            <ac:picMkLst>
              <pc:docMk/>
              <pc:sldMasterMk cId="97686763" sldId="2147483648"/>
              <pc:sldLayoutMk cId="4062670127" sldId="2147483663"/>
              <ac:picMk id="9" creationId="{3584CB26-552E-49FC-B3A2-290DD313CF1C}"/>
            </ac:picMkLst>
          </pc:picChg>
          <pc:picChg chg="add mod">
            <ac:chgData name="Isabel Zanardi" userId="fdebf0655200254e" providerId="LiveId" clId="{77CB09DB-0853-4EC0-BD28-6A82C5836B3A}" dt="2021-08-18T01:24:38.924" v="1084" actId="14100"/>
            <ac:picMkLst>
              <pc:docMk/>
              <pc:sldMasterMk cId="97686763" sldId="2147483648"/>
              <pc:sldLayoutMk cId="4062670127" sldId="2147483663"/>
              <ac:picMk id="9" creationId="{A06D36F0-1111-42D2-AF9C-B4121B42F45C}"/>
            </ac:picMkLst>
          </pc:picChg>
          <pc:picChg chg="add mod modCrop">
            <ac:chgData name="Isabel Zanardi" userId="fdebf0655200254e" providerId="LiveId" clId="{77CB09DB-0853-4EC0-BD28-6A82C5836B3A}" dt="2021-08-18T00:36:22.524" v="902" actId="732"/>
            <ac:picMkLst>
              <pc:docMk/>
              <pc:sldMasterMk cId="97686763" sldId="2147483648"/>
              <pc:sldLayoutMk cId="4062670127" sldId="2147483663"/>
              <ac:picMk id="11" creationId="{FF8B284F-C6DB-4D67-85BC-2398C1A4CF4D}"/>
            </ac:picMkLst>
          </pc:picChg>
          <pc:picChg chg="add del mod modCrop">
            <ac:chgData name="Isabel Zanardi" userId="fdebf0655200254e" providerId="LiveId" clId="{77CB09DB-0853-4EC0-BD28-6A82C5836B3A}" dt="2021-08-18T00:32:31.273" v="784" actId="478"/>
            <ac:picMkLst>
              <pc:docMk/>
              <pc:sldMasterMk cId="97686763" sldId="2147483648"/>
              <pc:sldLayoutMk cId="4062670127" sldId="2147483663"/>
              <ac:picMk id="13" creationId="{24B0F620-2353-4331-9B1A-44B9B0762D77}"/>
            </ac:picMkLst>
          </pc:picChg>
        </pc:sldLayoutChg>
        <pc:sldLayoutChg chg="modSp add mod modTransition">
          <pc:chgData name="Isabel Zanardi" userId="fdebf0655200254e" providerId="LiveId" clId="{77CB09DB-0853-4EC0-BD28-6A82C5836B3A}" dt="2021-08-18T01:57:30.438" v="1319" actId="1076"/>
          <pc:sldLayoutMkLst>
            <pc:docMk/>
            <pc:sldMasterMk cId="97686763" sldId="2147483648"/>
            <pc:sldLayoutMk cId="1145612467" sldId="2147483664"/>
          </pc:sldLayoutMkLst>
          <pc:picChg chg="mod">
            <ac:chgData name="Isabel Zanardi" userId="fdebf0655200254e" providerId="LiveId" clId="{77CB09DB-0853-4EC0-BD28-6A82C5836B3A}" dt="2021-08-18T01:57:30.438" v="1319" actId="1076"/>
            <ac:picMkLst>
              <pc:docMk/>
              <pc:sldMasterMk cId="97686763" sldId="2147483648"/>
              <pc:sldLayoutMk cId="1145612467" sldId="2147483664"/>
              <ac:picMk id="3" creationId="{BADC606E-7E82-4BA3-B6AD-FDDB9F18A9EB}"/>
            </ac:picMkLst>
          </pc:picChg>
          <pc:picChg chg="mod">
            <ac:chgData name="Isabel Zanardi" userId="fdebf0655200254e" providerId="LiveId" clId="{77CB09DB-0853-4EC0-BD28-6A82C5836B3A}" dt="2021-08-18T01:57:30.438" v="1319" actId="1076"/>
            <ac:picMkLst>
              <pc:docMk/>
              <pc:sldMasterMk cId="97686763" sldId="2147483648"/>
              <pc:sldLayoutMk cId="1145612467" sldId="2147483664"/>
              <ac:picMk id="7" creationId="{46285744-5541-4E10-B91E-4784E175EB09}"/>
            </ac:picMkLst>
          </pc:picChg>
        </pc:sldLayoutChg>
        <pc:sldLayoutChg chg="addSp delSp modSp add mod modTransition">
          <pc:chgData name="Isabel Zanardi" userId="fdebf0655200254e" providerId="LiveId" clId="{77CB09DB-0853-4EC0-BD28-6A82C5836B3A}" dt="2021-08-18T03:04:37.010" v="1985" actId="1076"/>
          <pc:sldLayoutMkLst>
            <pc:docMk/>
            <pc:sldMasterMk cId="97686763" sldId="2147483648"/>
            <pc:sldLayoutMk cId="191177124" sldId="2147483665"/>
          </pc:sldLayoutMkLst>
          <pc:grpChg chg="add mod">
            <ac:chgData name="Isabel Zanardi" userId="fdebf0655200254e" providerId="LiveId" clId="{77CB09DB-0853-4EC0-BD28-6A82C5836B3A}" dt="2021-08-18T03:03:52.363" v="1976"/>
            <ac:grpSpMkLst>
              <pc:docMk/>
              <pc:sldMasterMk cId="97686763" sldId="2147483648"/>
              <pc:sldLayoutMk cId="191177124" sldId="2147483665"/>
              <ac:grpSpMk id="3" creationId="{D63C6867-5C0D-4453-9964-8C05BB775BED}"/>
            </ac:grpSpMkLst>
          </pc:grpChg>
          <pc:picChg chg="add mod">
            <ac:chgData name="Isabel Zanardi" userId="fdebf0655200254e" providerId="LiveId" clId="{77CB09DB-0853-4EC0-BD28-6A82C5836B3A}" dt="2021-08-18T03:04:12.870" v="1980" actId="14100"/>
            <ac:picMkLst>
              <pc:docMk/>
              <pc:sldMasterMk cId="97686763" sldId="2147483648"/>
              <pc:sldLayoutMk cId="191177124" sldId="2147483665"/>
              <ac:picMk id="2" creationId="{20678806-929A-46CA-8685-73C22A53DF50}"/>
            </ac:picMkLst>
          </pc:picChg>
          <pc:picChg chg="mod">
            <ac:chgData name="Isabel Zanardi" userId="fdebf0655200254e" providerId="LiveId" clId="{77CB09DB-0853-4EC0-BD28-6A82C5836B3A}" dt="2021-08-18T03:03:52.363" v="1976"/>
            <ac:picMkLst>
              <pc:docMk/>
              <pc:sldMasterMk cId="97686763" sldId="2147483648"/>
              <pc:sldLayoutMk cId="191177124" sldId="2147483665"/>
              <ac:picMk id="4" creationId="{3B688A35-5135-4D83-BD70-4C72CED4EBCA}"/>
            </ac:picMkLst>
          </pc:picChg>
          <pc:picChg chg="mod">
            <ac:chgData name="Isabel Zanardi" userId="fdebf0655200254e" providerId="LiveId" clId="{77CB09DB-0853-4EC0-BD28-6A82C5836B3A}" dt="2021-08-18T03:03:52.363" v="1976"/>
            <ac:picMkLst>
              <pc:docMk/>
              <pc:sldMasterMk cId="97686763" sldId="2147483648"/>
              <pc:sldLayoutMk cId="191177124" sldId="2147483665"/>
              <ac:picMk id="5" creationId="{E274A8B5-F02D-455F-BDF4-67916C6ECD78}"/>
            </ac:picMkLst>
          </pc:picChg>
          <pc:picChg chg="add del mod">
            <ac:chgData name="Isabel Zanardi" userId="fdebf0655200254e" providerId="LiveId" clId="{77CB09DB-0853-4EC0-BD28-6A82C5836B3A}" dt="2021-08-18T03:04:14.199" v="1981" actId="478"/>
            <ac:picMkLst>
              <pc:docMk/>
              <pc:sldMasterMk cId="97686763" sldId="2147483648"/>
              <pc:sldLayoutMk cId="191177124" sldId="2147483665"/>
              <ac:picMk id="6" creationId="{124F725A-B7D9-4C34-AF4B-674192F09A91}"/>
            </ac:picMkLst>
          </pc:picChg>
          <pc:picChg chg="add mod">
            <ac:chgData name="Isabel Zanardi" userId="fdebf0655200254e" providerId="LiveId" clId="{77CB09DB-0853-4EC0-BD28-6A82C5836B3A}" dt="2021-08-18T03:04:37.010" v="1985" actId="1076"/>
            <ac:picMkLst>
              <pc:docMk/>
              <pc:sldMasterMk cId="97686763" sldId="2147483648"/>
              <pc:sldLayoutMk cId="191177124" sldId="2147483665"/>
              <ac:picMk id="8" creationId="{6E48A405-1C11-4CAD-AD6C-40A0A631A618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4AB49-761C-4429-B8E8-3F1AE8CC8CC2}" type="datetimeFigureOut">
              <a:rPr lang="es-AR" smtClean="0"/>
              <a:t>18/8/2021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613AE-DFB6-4294-B311-46470B1706DE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18722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/>
              <a:t>5 minutos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613AE-DFB6-4294-B311-46470B1706DE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55019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20C9D-5F9C-46E7-9981-3CAF16D7F7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61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20C9D-5F9C-46E7-9981-3CAF16D7F7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70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20C9D-5F9C-46E7-9981-3CAF16D7F7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84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20C9D-5F9C-46E7-9981-3CAF16D7F7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4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613AE-DFB6-4294-B311-46470B1706DE}" type="slidenum">
              <a:rPr lang="es-AR" smtClean="0"/>
              <a:t>24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57646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/>
              <a:t>https://www.menti.com/5mdoxnzi9y</a:t>
            </a:r>
            <a:r>
              <a:rPr lang="es-AR" b="1" i="0">
                <a:effectLst/>
                <a:latin typeface="MentiText"/>
              </a:rPr>
              <a:t>4515 1995</a:t>
            </a:r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613AE-DFB6-4294-B311-46470B1706DE}" type="slidenum">
              <a:rPr lang="es-AR" smtClean="0"/>
              <a:t>25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47913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/>
              <a:t>5 minutos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613AE-DFB6-4294-B311-46470B1706DE}" type="slidenum">
              <a:rPr lang="es-AR" smtClean="0"/>
              <a:t>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50374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/>
              <a:t>1 hora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613AE-DFB6-4294-B311-46470B1706DE}" type="slidenum">
              <a:rPr lang="es-AR" smtClean="0"/>
              <a:t>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10191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20C9D-5F9C-46E7-9981-3CAF16D7F7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7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20C9D-5F9C-46E7-9981-3CAF16D7F7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78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613AE-DFB6-4294-B311-46470B1706DE}" type="slidenum">
              <a:rPr lang="es-AR" smtClean="0"/>
              <a:t>10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41230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613AE-DFB6-4294-B311-46470B1706DE}" type="slidenum">
              <a:rPr lang="es-AR" smtClean="0"/>
              <a:t>11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62926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20C9D-5F9C-46E7-9981-3CAF16D7F7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82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20C9D-5F9C-46E7-9981-3CAF16D7F7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9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0.sv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BD2EF5B-D8FB-41DA-83FB-A539217975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ADCC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12F478CE-4EB0-49DF-9D5A-96491CD1B1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1702" t="49837"/>
          <a:stretch/>
        </p:blipFill>
        <p:spPr>
          <a:xfrm>
            <a:off x="0" y="0"/>
            <a:ext cx="3051030" cy="2131002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A727BF1F-18B6-4174-99DA-BD63B97BFB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5914350"/>
            <a:ext cx="3686629" cy="943649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E10C66C5-5BDA-436C-B4AD-EFC0E55F91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20200" y="5857875"/>
            <a:ext cx="2971800" cy="1000125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34114812-4431-471A-9631-47914650962B}"/>
              </a:ext>
            </a:extLst>
          </p:cNvPr>
          <p:cNvGrpSpPr/>
          <p:nvPr userDrawn="1"/>
        </p:nvGrpSpPr>
        <p:grpSpPr>
          <a:xfrm>
            <a:off x="4207164" y="654282"/>
            <a:ext cx="4760686" cy="1066138"/>
            <a:chOff x="5043567" y="269871"/>
            <a:chExt cx="5060345" cy="1133245"/>
          </a:xfrm>
        </p:grpSpPr>
        <p:pic>
          <p:nvPicPr>
            <p:cNvPr id="7" name="Imagen 6" descr="Imagen que contiene objeto, reloj, grande, frente&#10;&#10;Descripción generada automáticamente">
              <a:extLst>
                <a:ext uri="{FF2B5EF4-FFF2-40B4-BE49-F238E27FC236}">
                  <a16:creationId xmlns:a16="http://schemas.microsoft.com/office/drawing/2014/main" id="{B15D2FE4-B7FC-4B53-A771-6DF6C5440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70667" y="269871"/>
              <a:ext cx="1133245" cy="1133245"/>
            </a:xfrm>
            <a:prstGeom prst="rect">
              <a:avLst/>
            </a:prstGeom>
          </p:spPr>
        </p:pic>
        <p:pic>
          <p:nvPicPr>
            <p:cNvPr id="8" name="Imagen 7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4610772B-080E-419F-A813-FF9992A13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43567" y="282687"/>
              <a:ext cx="3742014" cy="1120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3750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bg>
      <p:bgPr>
        <a:solidFill>
          <a:srgbClr val="59D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46285744-5541-4E10-B91E-4784E175E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8198" y="1168238"/>
            <a:ext cx="5149356" cy="5419879"/>
          </a:xfrm>
          <a:prstGeom prst="rect">
            <a:avLst/>
          </a:prstGeom>
        </p:spPr>
      </p:pic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F02E4B1A-F6F5-429F-879E-37F8DD5AD371}"/>
              </a:ext>
            </a:extLst>
          </p:cNvPr>
          <p:cNvSpPr/>
          <p:nvPr userDrawn="1"/>
        </p:nvSpPr>
        <p:spPr>
          <a:xfrm>
            <a:off x="3215992" y="1420567"/>
            <a:ext cx="7526337" cy="692467"/>
          </a:xfrm>
          <a:custGeom>
            <a:avLst/>
            <a:gdLst>
              <a:gd name="connsiteX0" fmla="*/ 7187565 w 7534275"/>
              <a:gd name="connsiteY0" fmla="*/ 0 h 692467"/>
              <a:gd name="connsiteX1" fmla="*/ 0 w 7534275"/>
              <a:gd name="connsiteY1" fmla="*/ 0 h 692467"/>
              <a:gd name="connsiteX2" fmla="*/ 421958 w 7534275"/>
              <a:gd name="connsiteY2" fmla="*/ 692468 h 692467"/>
              <a:gd name="connsiteX3" fmla="*/ 7187565 w 7534275"/>
              <a:gd name="connsiteY3" fmla="*/ 692468 h 692467"/>
              <a:gd name="connsiteX4" fmla="*/ 7534275 w 7534275"/>
              <a:gd name="connsiteY4" fmla="*/ 345758 h 692467"/>
              <a:gd name="connsiteX5" fmla="*/ 7534275 w 7534275"/>
              <a:gd name="connsiteY5" fmla="*/ 345758 h 692467"/>
              <a:gd name="connsiteX6" fmla="*/ 7187565 w 7534275"/>
              <a:gd name="connsiteY6" fmla="*/ 0 h 69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34275" h="692467">
                <a:moveTo>
                  <a:pt x="7187565" y="0"/>
                </a:moveTo>
                <a:lnTo>
                  <a:pt x="0" y="0"/>
                </a:lnTo>
                <a:cubicBezTo>
                  <a:pt x="168593" y="214313"/>
                  <a:pt x="310515" y="446723"/>
                  <a:pt x="421958" y="692468"/>
                </a:cubicBezTo>
                <a:lnTo>
                  <a:pt x="7187565" y="692468"/>
                </a:lnTo>
                <a:cubicBezTo>
                  <a:pt x="7378065" y="692468"/>
                  <a:pt x="7534275" y="536258"/>
                  <a:pt x="7534275" y="345758"/>
                </a:cubicBezTo>
                <a:lnTo>
                  <a:pt x="7534275" y="345758"/>
                </a:lnTo>
                <a:cubicBezTo>
                  <a:pt x="7534275" y="156210"/>
                  <a:pt x="7378065" y="0"/>
                  <a:pt x="7187565" y="0"/>
                </a:cubicBezTo>
                <a:close/>
              </a:path>
            </a:pathLst>
          </a:custGeom>
          <a:solidFill>
            <a:srgbClr val="3BBCD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AR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E44EAD32-05B6-4180-81E1-42E8EBFF1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5562" t="32433" b="23447"/>
          <a:stretch/>
        </p:blipFill>
        <p:spPr>
          <a:xfrm>
            <a:off x="-1" y="0"/>
            <a:ext cx="5293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07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bg>
      <p:bgPr>
        <a:solidFill>
          <a:srgbClr val="59D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46285744-5541-4E10-B91E-4784E175E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8198" y="1168238"/>
            <a:ext cx="5149356" cy="5419879"/>
          </a:xfrm>
          <a:prstGeom prst="rect">
            <a:avLst/>
          </a:prstGeom>
        </p:spPr>
      </p:pic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F02E4B1A-F6F5-429F-879E-37F8DD5AD371}"/>
              </a:ext>
            </a:extLst>
          </p:cNvPr>
          <p:cNvSpPr/>
          <p:nvPr userDrawn="1"/>
        </p:nvSpPr>
        <p:spPr>
          <a:xfrm>
            <a:off x="3184769" y="1420567"/>
            <a:ext cx="7526337" cy="692467"/>
          </a:xfrm>
          <a:custGeom>
            <a:avLst/>
            <a:gdLst>
              <a:gd name="connsiteX0" fmla="*/ 7187565 w 7534275"/>
              <a:gd name="connsiteY0" fmla="*/ 0 h 692467"/>
              <a:gd name="connsiteX1" fmla="*/ 0 w 7534275"/>
              <a:gd name="connsiteY1" fmla="*/ 0 h 692467"/>
              <a:gd name="connsiteX2" fmla="*/ 421958 w 7534275"/>
              <a:gd name="connsiteY2" fmla="*/ 692468 h 692467"/>
              <a:gd name="connsiteX3" fmla="*/ 7187565 w 7534275"/>
              <a:gd name="connsiteY3" fmla="*/ 692468 h 692467"/>
              <a:gd name="connsiteX4" fmla="*/ 7534275 w 7534275"/>
              <a:gd name="connsiteY4" fmla="*/ 345758 h 692467"/>
              <a:gd name="connsiteX5" fmla="*/ 7534275 w 7534275"/>
              <a:gd name="connsiteY5" fmla="*/ 345758 h 692467"/>
              <a:gd name="connsiteX6" fmla="*/ 7187565 w 7534275"/>
              <a:gd name="connsiteY6" fmla="*/ 0 h 69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34275" h="692467">
                <a:moveTo>
                  <a:pt x="7187565" y="0"/>
                </a:moveTo>
                <a:lnTo>
                  <a:pt x="0" y="0"/>
                </a:lnTo>
                <a:cubicBezTo>
                  <a:pt x="168593" y="214313"/>
                  <a:pt x="310515" y="446723"/>
                  <a:pt x="421958" y="692468"/>
                </a:cubicBezTo>
                <a:lnTo>
                  <a:pt x="7187565" y="692468"/>
                </a:lnTo>
                <a:cubicBezTo>
                  <a:pt x="7378065" y="692468"/>
                  <a:pt x="7534275" y="536258"/>
                  <a:pt x="7534275" y="345758"/>
                </a:cubicBezTo>
                <a:lnTo>
                  <a:pt x="7534275" y="345758"/>
                </a:lnTo>
                <a:cubicBezTo>
                  <a:pt x="7534275" y="156210"/>
                  <a:pt x="7378065" y="0"/>
                  <a:pt x="7187565" y="0"/>
                </a:cubicBezTo>
                <a:close/>
              </a:path>
            </a:pathLst>
          </a:custGeom>
          <a:solidFill>
            <a:srgbClr val="767CA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AR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ADC606E-7E82-4BA3-B6AD-FDDB9F18A9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" r="64789"/>
          <a:stretch/>
        </p:blipFill>
        <p:spPr>
          <a:xfrm>
            <a:off x="3300" y="0"/>
            <a:ext cx="4287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12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talla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56482A6-1707-44BC-8219-285509243F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60"/>
          <a:stretch/>
        </p:blipFill>
        <p:spPr>
          <a:xfrm>
            <a:off x="7543800" y="858"/>
            <a:ext cx="4650058" cy="68571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959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talla si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4C071439-92B2-488F-94D5-54735C6064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2" r="19875"/>
          <a:stretch/>
        </p:blipFill>
        <p:spPr>
          <a:xfrm>
            <a:off x="9655628" y="858"/>
            <a:ext cx="2536372" cy="6857142"/>
          </a:xfrm>
          <a:prstGeom prst="rect">
            <a:avLst/>
          </a:prstGeom>
          <a:ln>
            <a:noFill/>
          </a:ln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EE355F37-9823-49C1-964C-679372248AB8}"/>
              </a:ext>
            </a:extLst>
          </p:cNvPr>
          <p:cNvGrpSpPr/>
          <p:nvPr userDrawn="1"/>
        </p:nvGrpSpPr>
        <p:grpSpPr>
          <a:xfrm>
            <a:off x="-228600" y="2438400"/>
            <a:ext cx="945776" cy="4449683"/>
            <a:chOff x="-31376" y="1143001"/>
            <a:chExt cx="1214718" cy="5715000"/>
          </a:xfrm>
        </p:grpSpPr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417938EF-E631-4CCE-91A7-8EEF819DFA0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-1" r="64739" b="37360"/>
            <a:stretch/>
          </p:blipFill>
          <p:spPr>
            <a:xfrm flipH="1">
              <a:off x="-31376" y="1143001"/>
              <a:ext cx="1214718" cy="5715000"/>
            </a:xfrm>
            <a:prstGeom prst="rect">
              <a:avLst/>
            </a:prstGeom>
          </p:spPr>
        </p:pic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072AFEA3-7E9D-4462-A563-82DCE513E9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-1" r="64739" b="31111"/>
            <a:stretch/>
          </p:blipFill>
          <p:spPr>
            <a:xfrm flipH="1">
              <a:off x="-3" y="2133600"/>
              <a:ext cx="913081" cy="472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015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ntalla sin foto">
    <p:bg>
      <p:bgPr>
        <a:solidFill>
          <a:srgbClr val="0AC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869F10F2-2412-44A5-B834-C801A71C3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3377"/>
          <a:stretch/>
        </p:blipFill>
        <p:spPr>
          <a:xfrm>
            <a:off x="8686800" y="5888398"/>
            <a:ext cx="4181475" cy="969602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B4A09791-7B88-4B56-A788-E00BA96D53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886200" y="-533400"/>
            <a:ext cx="4850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26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talla presentacion disertan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F9B43828-7465-4380-BA3C-7519DF77414C}"/>
              </a:ext>
            </a:extLst>
          </p:cNvPr>
          <p:cNvSpPr/>
          <p:nvPr userDrawn="1"/>
        </p:nvSpPr>
        <p:spPr>
          <a:xfrm>
            <a:off x="2514600" y="1676400"/>
            <a:ext cx="7086600" cy="990600"/>
          </a:xfrm>
          <a:prstGeom prst="roundRect">
            <a:avLst>
              <a:gd name="adj" fmla="val 50000"/>
            </a:avLst>
          </a:prstGeom>
          <a:solidFill>
            <a:srgbClr val="4A5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340000" rtlCol="0" anchor="ctr"/>
          <a:lstStyle/>
          <a:p>
            <a:endParaRPr lang="es-AR" sz="250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DE892B2-480D-46C6-ACD0-393BF286F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r="60161"/>
          <a:stretch/>
        </p:blipFill>
        <p:spPr>
          <a:xfrm>
            <a:off x="-457200" y="0"/>
            <a:ext cx="4851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7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ntalla presentacion disertan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48606AFC-3792-4C78-A0CB-F9538FF79C44}"/>
              </a:ext>
            </a:extLst>
          </p:cNvPr>
          <p:cNvSpPr/>
          <p:nvPr userDrawn="1"/>
        </p:nvSpPr>
        <p:spPr>
          <a:xfrm>
            <a:off x="3351001" y="3266901"/>
            <a:ext cx="7980218" cy="900546"/>
          </a:xfrm>
          <a:prstGeom prst="roundRect">
            <a:avLst>
              <a:gd name="adj" fmla="val 50000"/>
            </a:avLst>
          </a:prstGeom>
          <a:solidFill>
            <a:srgbClr val="4A5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340000" rtlCol="0" anchor="ctr"/>
          <a:lstStyle/>
          <a:p>
            <a:endParaRPr lang="es-AR" sz="250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F9B43828-7465-4380-BA3C-7519DF77414C}"/>
              </a:ext>
            </a:extLst>
          </p:cNvPr>
          <p:cNvSpPr/>
          <p:nvPr userDrawn="1"/>
        </p:nvSpPr>
        <p:spPr>
          <a:xfrm>
            <a:off x="1294987" y="845127"/>
            <a:ext cx="7980218" cy="900546"/>
          </a:xfrm>
          <a:prstGeom prst="roundRect">
            <a:avLst>
              <a:gd name="adj" fmla="val 50000"/>
            </a:avLst>
          </a:prstGeom>
          <a:solidFill>
            <a:srgbClr val="4A5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340000" rtlCol="0" anchor="ctr"/>
          <a:lstStyle/>
          <a:p>
            <a:endParaRPr lang="es-AR" sz="250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F8B284F-C6DB-4D67-85BC-2398C1A4CF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1"/>
          <a:stretch/>
        </p:blipFill>
        <p:spPr>
          <a:xfrm>
            <a:off x="0" y="0"/>
            <a:ext cx="3495732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6D36F0-1111-42D2-AF9C-B4121B42F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1"/>
          <a:stretch/>
        </p:blipFill>
        <p:spPr>
          <a:xfrm rot="10800000">
            <a:off x="8696268" y="-399011"/>
            <a:ext cx="3495732" cy="725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70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878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20678806-929A-46CA-8685-73C22A53DF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6822" b="18703"/>
          <a:stretch/>
        </p:blipFill>
        <p:spPr>
          <a:xfrm>
            <a:off x="-1" y="4119824"/>
            <a:ext cx="986971" cy="2738176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D63C6867-5C0D-4453-9964-8C05BB775BED}"/>
              </a:ext>
            </a:extLst>
          </p:cNvPr>
          <p:cNvGrpSpPr/>
          <p:nvPr userDrawn="1"/>
        </p:nvGrpSpPr>
        <p:grpSpPr>
          <a:xfrm>
            <a:off x="0" y="-25400"/>
            <a:ext cx="3860800" cy="1409239"/>
            <a:chOff x="0" y="-76200"/>
            <a:chExt cx="5245100" cy="1914525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3B688A35-5135-4D83-BD70-4C72CED4EB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3171" t="71849"/>
            <a:stretch/>
          </p:blipFill>
          <p:spPr>
            <a:xfrm>
              <a:off x="0" y="-76200"/>
              <a:ext cx="5245100" cy="1914525"/>
            </a:xfrm>
            <a:prstGeom prst="rect">
              <a:avLst/>
            </a:prstGeom>
          </p:spPr>
        </p:pic>
        <p:pic>
          <p:nvPicPr>
            <p:cNvPr id="5" name="Picture 15">
              <a:extLst>
                <a:ext uri="{FF2B5EF4-FFF2-40B4-BE49-F238E27FC236}">
                  <a16:creationId xmlns:a16="http://schemas.microsoft.com/office/drawing/2014/main" id="{E274A8B5-F02D-455F-BDF4-67916C6EC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77" y="203902"/>
              <a:ext cx="2586944" cy="775452"/>
            </a:xfrm>
            <a:prstGeom prst="rect">
              <a:avLst/>
            </a:prstGeom>
          </p:spPr>
        </p:pic>
      </p:grpSp>
      <p:pic>
        <p:nvPicPr>
          <p:cNvPr id="8" name="Gráfico 7">
            <a:extLst>
              <a:ext uri="{FF2B5EF4-FFF2-40B4-BE49-F238E27FC236}">
                <a16:creationId xmlns:a16="http://schemas.microsoft.com/office/drawing/2014/main" id="{6E48A405-1C11-4CAD-AD6C-40A0A631A61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21371" y="6130207"/>
            <a:ext cx="2670629" cy="72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7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ltima pant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F7234066-658D-488F-B58F-FB5418C2B8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6" b="8411"/>
          <a:stretch/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D93D2027-BFB9-4CCA-AA86-54280073DA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9889" t="-19529" b="52656"/>
          <a:stretch/>
        </p:blipFill>
        <p:spPr>
          <a:xfrm rot="16200000">
            <a:off x="6761814" y="1427813"/>
            <a:ext cx="2895599" cy="7964773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764946FF-6821-48D3-B2A9-BBEA6DDE79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165" t="-12082" b="53862"/>
          <a:stretch/>
        </p:blipFill>
        <p:spPr>
          <a:xfrm rot="16200000">
            <a:off x="7429502" y="2095500"/>
            <a:ext cx="2590799" cy="69342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A79BB97C-7AE8-499C-97B0-44CC02B62E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1649" t="20473" b="21947"/>
          <a:stretch/>
        </p:blipFill>
        <p:spPr>
          <a:xfrm>
            <a:off x="0" y="0"/>
            <a:ext cx="3949601" cy="68580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DF73BF5-D0EB-4F3E-BE74-B8B52A65A9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374" t="20473" b="21947"/>
          <a:stretch/>
        </p:blipFill>
        <p:spPr>
          <a:xfrm>
            <a:off x="0" y="0"/>
            <a:ext cx="4254401" cy="6858000"/>
          </a:xfrm>
          <a:prstGeom prst="rect">
            <a:avLst/>
          </a:prstGeom>
        </p:spPr>
      </p:pic>
      <p:sp>
        <p:nvSpPr>
          <p:cNvPr id="11" name="Google Shape;356;p29">
            <a:extLst>
              <a:ext uri="{FF2B5EF4-FFF2-40B4-BE49-F238E27FC236}">
                <a16:creationId xmlns:a16="http://schemas.microsoft.com/office/drawing/2014/main" id="{B892D58F-71D0-4866-AB82-D829B729F0D2}"/>
              </a:ext>
            </a:extLst>
          </p:cNvPr>
          <p:cNvSpPr txBox="1">
            <a:spLocks/>
          </p:cNvSpPr>
          <p:nvPr userDrawn="1"/>
        </p:nvSpPr>
        <p:spPr>
          <a:xfrm>
            <a:off x="2286000" y="2209800"/>
            <a:ext cx="7610943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BAE3F0"/>
              </a:buClr>
              <a:buSzPts val="3200"/>
              <a:buFont typeface="Open Sans SemiBold"/>
              <a:buNone/>
            </a:pPr>
            <a:r>
              <a:rPr lang="es-AR" sz="5000" b="1">
                <a:solidFill>
                  <a:schemeClr val="bg1"/>
                </a:solidFill>
                <a:ea typeface="Open Sans SemiBold"/>
                <a:cs typeface="Open Sans SemiBold"/>
                <a:sym typeface="Open Sans SemiBold"/>
              </a:rPr>
              <a:t>GRACIAS POR PARTICIPAR</a:t>
            </a:r>
            <a:endParaRPr lang="es-AR" sz="5000">
              <a:solidFill>
                <a:schemeClr val="bg1"/>
              </a:solidFill>
            </a:endParaRPr>
          </a:p>
        </p:txBody>
      </p:sp>
      <p:grpSp>
        <p:nvGrpSpPr>
          <p:cNvPr id="12" name="Google Shape;358;p29">
            <a:extLst>
              <a:ext uri="{FF2B5EF4-FFF2-40B4-BE49-F238E27FC236}">
                <a16:creationId xmlns:a16="http://schemas.microsoft.com/office/drawing/2014/main" id="{E4FBC8F0-786E-4C59-B2DC-426DD0FE8D18}"/>
              </a:ext>
            </a:extLst>
          </p:cNvPr>
          <p:cNvGrpSpPr/>
          <p:nvPr userDrawn="1"/>
        </p:nvGrpSpPr>
        <p:grpSpPr>
          <a:xfrm>
            <a:off x="3505200" y="609600"/>
            <a:ext cx="5000881" cy="1119929"/>
            <a:chOff x="5043567" y="269871"/>
            <a:chExt cx="5060345" cy="1133245"/>
          </a:xfrm>
        </p:grpSpPr>
        <p:pic>
          <p:nvPicPr>
            <p:cNvPr id="13" name="Google Shape;359;p29" descr="Imagen que contiene objeto, reloj, grande, frente&#10;&#10;Descripción generada automáticamente">
              <a:extLst>
                <a:ext uri="{FF2B5EF4-FFF2-40B4-BE49-F238E27FC236}">
                  <a16:creationId xmlns:a16="http://schemas.microsoft.com/office/drawing/2014/main" id="{F3A3FA98-8A6C-4834-A496-24F0B3A7F8CB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70667" y="269871"/>
              <a:ext cx="1133245" cy="11332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360;p29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88003BE4-46F5-46F5-A637-631380A04172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3567" y="282687"/>
              <a:ext cx="3742014" cy="112042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Gráfico 14">
            <a:extLst>
              <a:ext uri="{FF2B5EF4-FFF2-40B4-BE49-F238E27FC236}">
                <a16:creationId xmlns:a16="http://schemas.microsoft.com/office/drawing/2014/main" id="{9FE595C3-BDE0-4FA4-8778-F03CEA213E3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3733800"/>
            <a:ext cx="11449050" cy="145732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48F606F-2DA1-4B9E-83A9-E614A9E2107A}"/>
              </a:ext>
            </a:extLst>
          </p:cNvPr>
          <p:cNvSpPr txBox="1"/>
          <p:nvPr userDrawn="1"/>
        </p:nvSpPr>
        <p:spPr>
          <a:xfrm>
            <a:off x="1143000" y="2895600"/>
            <a:ext cx="10439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95897"/>
              </a:buClr>
              <a:buSzPts val="3900"/>
              <a:buFont typeface="Calibri"/>
              <a:buNone/>
            </a:pPr>
            <a:r>
              <a:rPr lang="es-ES" sz="4000" b="1" cap="none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LOS ESPERAMOS EN LA PRÓXIMA CHARLA</a:t>
            </a:r>
            <a:endParaRPr lang="es-ES" sz="40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A61A0762-C7B2-4B73-A305-CDF4687A8CE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20200" y="5857875"/>
            <a:ext cx="2971800" cy="1000125"/>
          </a:xfrm>
          <a:prstGeom prst="rect">
            <a:avLst/>
          </a:prstGeom>
        </p:spPr>
      </p:pic>
      <p:sp>
        <p:nvSpPr>
          <p:cNvPr id="21" name="Google Shape;96;p13">
            <a:extLst>
              <a:ext uri="{FF2B5EF4-FFF2-40B4-BE49-F238E27FC236}">
                <a16:creationId xmlns:a16="http://schemas.microsoft.com/office/drawing/2014/main" id="{320C4F21-0BA8-4A37-9EBD-99724D7D10F1}"/>
              </a:ext>
            </a:extLst>
          </p:cNvPr>
          <p:cNvSpPr txBox="1"/>
          <p:nvPr userDrawn="1"/>
        </p:nvSpPr>
        <p:spPr>
          <a:xfrm>
            <a:off x="9372600" y="6172200"/>
            <a:ext cx="1825313" cy="357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400" b="0" i="0" u="none" strike="noStrike" cap="none">
                <a:solidFill>
                  <a:srgbClr val="F7AA27"/>
                </a:solidFill>
                <a:latin typeface="Calibri"/>
                <a:ea typeface="Calibri"/>
                <a:cs typeface="Calibri"/>
                <a:sym typeface="Calibri"/>
              </a:rPr>
              <a:t>Colabora en la organización del ciclo</a:t>
            </a:r>
            <a:endParaRPr sz="1400">
              <a:solidFill>
                <a:srgbClr val="F7AA27"/>
              </a:solidFill>
            </a:endParaRP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DCD3E623-DCB1-4604-BB89-9B9A6FDE7F5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77600" y="6096000"/>
            <a:ext cx="458760" cy="457200"/>
          </a:xfrm>
          <a:prstGeom prst="rect">
            <a:avLst/>
          </a:prstGeom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1FB3827A-6FEA-49A3-A6F4-D72283EC43E2}"/>
              </a:ext>
            </a:extLst>
          </p:cNvPr>
          <p:cNvGrpSpPr/>
          <p:nvPr userDrawn="1"/>
        </p:nvGrpSpPr>
        <p:grpSpPr>
          <a:xfrm>
            <a:off x="4572000" y="5583501"/>
            <a:ext cx="2702440" cy="644871"/>
            <a:chOff x="4572000" y="5583501"/>
            <a:chExt cx="2702440" cy="644871"/>
          </a:xfrm>
        </p:grpSpPr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E3E12D88-F881-48FD-B6AC-FC05C6DD7E71}"/>
                </a:ext>
              </a:extLst>
            </p:cNvPr>
            <p:cNvSpPr/>
            <p:nvPr userDrawn="1"/>
          </p:nvSpPr>
          <p:spPr>
            <a:xfrm>
              <a:off x="5181600" y="5859040"/>
              <a:ext cx="20505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_tradnl" b="1">
                  <a:solidFill>
                    <a:schemeClr val="bg1"/>
                  </a:solidFill>
                </a:rPr>
                <a:t>+54 9 11 5595-2789</a:t>
              </a:r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5632E0A1-160D-4A8D-AE18-2C890AF19A49}"/>
                </a:ext>
              </a:extLst>
            </p:cNvPr>
            <p:cNvSpPr/>
            <p:nvPr userDrawn="1"/>
          </p:nvSpPr>
          <p:spPr>
            <a:xfrm>
              <a:off x="5158924" y="5583501"/>
              <a:ext cx="21155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_tradnl" b="1" err="1">
                  <a:solidFill>
                    <a:schemeClr val="bg1"/>
                  </a:solidFill>
                </a:rPr>
                <a:t>Whastapp</a:t>
              </a:r>
              <a:r>
                <a:rPr lang="es-ES_tradnl" b="1">
                  <a:solidFill>
                    <a:schemeClr val="bg1"/>
                  </a:solidFill>
                </a:rPr>
                <a:t> AFADHYA</a:t>
              </a:r>
            </a:p>
          </p:txBody>
        </p:sp>
        <p:pic>
          <p:nvPicPr>
            <p:cNvPr id="27" name="Gráfico 26">
              <a:extLst>
                <a:ext uri="{FF2B5EF4-FFF2-40B4-BE49-F238E27FC236}">
                  <a16:creationId xmlns:a16="http://schemas.microsoft.com/office/drawing/2014/main" id="{1CFF2E40-7099-41C8-93A4-4DD6165ECE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572000" y="5638800"/>
              <a:ext cx="544691" cy="544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0699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D2BF30D-5D01-4064-8BF0-9360FEC7E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2B08E7-D001-4B65-ADC1-8256AD49C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32FD6A-EF3A-4E23-8304-1EB134FC5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569DD-06B0-427B-84A7-032A2821E6C4}" type="datetimeFigureOut">
              <a:rPr lang="es-AR" smtClean="0"/>
              <a:t>18/8/2021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9CC5C1-90AE-4308-A24F-FF41B0B30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45355D-4C45-493F-928C-DAA6CD2A3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1EDBE-AB45-4350-9CD4-7FA871EFB381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768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63" r:id="rId6"/>
    <p:sldLayoutId id="2147483652" r:id="rId7"/>
    <p:sldLayoutId id="2147483665" r:id="rId8"/>
    <p:sldLayoutId id="2147483658" r:id="rId9"/>
    <p:sldLayoutId id="2147483662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3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39.sv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3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39.sv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hyperlink" Target="https://www.juliaysusrecetas.com/2020/05/bizcochos-de-soletilla-o-vainillas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0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8.png"/><Relationship Id="rId5" Type="http://schemas.openxmlformats.org/officeDocument/2006/relationships/image" Target="../media/image9.png"/><Relationship Id="rId4" Type="http://schemas.openxmlformats.org/officeDocument/2006/relationships/hyperlink" Target="https://www.flickr.com/photos/101306629@N07/20679436846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9.svg"/><Relationship Id="rId7" Type="http://schemas.openxmlformats.org/officeDocument/2006/relationships/image" Target="../media/image39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11.svg"/><Relationship Id="rId10" Type="http://schemas.openxmlformats.org/officeDocument/2006/relationships/image" Target="../media/image9.png"/><Relationship Id="rId4" Type="http://schemas.openxmlformats.org/officeDocument/2006/relationships/image" Target="../media/image110.png"/><Relationship Id="rId9" Type="http://schemas.openxmlformats.org/officeDocument/2006/relationships/image" Target="../media/image11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1.svg"/><Relationship Id="rId7" Type="http://schemas.openxmlformats.org/officeDocument/2006/relationships/image" Target="../media/image113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11.svg"/><Relationship Id="rId7" Type="http://schemas.openxmlformats.org/officeDocument/2006/relationships/image" Target="../media/image38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3.svg"/><Relationship Id="rId4" Type="http://schemas.openxmlformats.org/officeDocument/2006/relationships/image" Target="../media/image1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7.sv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9.png"/><Relationship Id="rId9" Type="http://schemas.openxmlformats.org/officeDocument/2006/relationships/image" Target="../media/image5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7.jpeg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4.svg"/><Relationship Id="rId7" Type="http://schemas.openxmlformats.org/officeDocument/2006/relationships/image" Target="../media/image20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9.svg"/><Relationship Id="rId10" Type="http://schemas.openxmlformats.org/officeDocument/2006/relationships/image" Target="../media/image9.png"/><Relationship Id="rId4" Type="http://schemas.openxmlformats.org/officeDocument/2006/relationships/image" Target="../media/image38.png"/><Relationship Id="rId9" Type="http://schemas.openxmlformats.org/officeDocument/2006/relationships/image" Target="../media/image2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9.svg"/><Relationship Id="rId7" Type="http://schemas.openxmlformats.org/officeDocument/2006/relationships/image" Target="../media/image2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svg"/><Relationship Id="rId5" Type="http://schemas.openxmlformats.org/officeDocument/2006/relationships/image" Target="../media/image118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12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png"/><Relationship Id="rId5" Type="http://schemas.openxmlformats.org/officeDocument/2006/relationships/image" Target="../media/image9.png"/><Relationship Id="rId4" Type="http://schemas.openxmlformats.org/officeDocument/2006/relationships/image" Target="../media/image7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nti.com/" TargetMode="External"/><Relationship Id="rId3" Type="http://schemas.openxmlformats.org/officeDocument/2006/relationships/image" Target="../media/image12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123.svg"/><Relationship Id="rId9" Type="http://schemas.openxmlformats.org/officeDocument/2006/relationships/image" Target="../media/image1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3" Type="http://schemas.openxmlformats.org/officeDocument/2006/relationships/image" Target="../media/image62.pn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9.png"/><Relationship Id="rId10" Type="http://schemas.openxmlformats.org/officeDocument/2006/relationships/image" Target="../media/image68.png"/><Relationship Id="rId4" Type="http://schemas.openxmlformats.org/officeDocument/2006/relationships/image" Target="../media/image63.svg"/><Relationship Id="rId9" Type="http://schemas.openxmlformats.org/officeDocument/2006/relationships/image" Target="../media/image6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7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2.png"/><Relationship Id="rId18" Type="http://schemas.openxmlformats.org/officeDocument/2006/relationships/image" Target="../media/image87.svg"/><Relationship Id="rId26" Type="http://schemas.openxmlformats.org/officeDocument/2006/relationships/image" Target="../media/image95.svg"/><Relationship Id="rId3" Type="http://schemas.openxmlformats.org/officeDocument/2006/relationships/image" Target="../media/image75.svg"/><Relationship Id="rId21" Type="http://schemas.openxmlformats.org/officeDocument/2006/relationships/image" Target="../media/image90.png"/><Relationship Id="rId7" Type="http://schemas.openxmlformats.org/officeDocument/2006/relationships/image" Target="../media/image63.svg"/><Relationship Id="rId12" Type="http://schemas.openxmlformats.org/officeDocument/2006/relationships/image" Target="../media/image81.svg"/><Relationship Id="rId17" Type="http://schemas.openxmlformats.org/officeDocument/2006/relationships/image" Target="../media/image86.png"/><Relationship Id="rId25" Type="http://schemas.openxmlformats.org/officeDocument/2006/relationships/image" Target="../media/image94.png"/><Relationship Id="rId2" Type="http://schemas.openxmlformats.org/officeDocument/2006/relationships/image" Target="../media/image74.png"/><Relationship Id="rId16" Type="http://schemas.openxmlformats.org/officeDocument/2006/relationships/image" Target="../media/image85.svg"/><Relationship Id="rId20" Type="http://schemas.openxmlformats.org/officeDocument/2006/relationships/image" Target="../media/image89.svg"/><Relationship Id="rId29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11" Type="http://schemas.openxmlformats.org/officeDocument/2006/relationships/image" Target="../media/image80.png"/><Relationship Id="rId24" Type="http://schemas.openxmlformats.org/officeDocument/2006/relationships/image" Target="../media/image93.svg"/><Relationship Id="rId32" Type="http://schemas.openxmlformats.org/officeDocument/2006/relationships/image" Target="../media/image101.svg"/><Relationship Id="rId5" Type="http://schemas.openxmlformats.org/officeDocument/2006/relationships/image" Target="../media/image77.svg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28" Type="http://schemas.openxmlformats.org/officeDocument/2006/relationships/image" Target="../media/image97.svg"/><Relationship Id="rId10" Type="http://schemas.openxmlformats.org/officeDocument/2006/relationships/image" Target="../media/image79.svg"/><Relationship Id="rId19" Type="http://schemas.openxmlformats.org/officeDocument/2006/relationships/image" Target="../media/image88.png"/><Relationship Id="rId31" Type="http://schemas.openxmlformats.org/officeDocument/2006/relationships/image" Target="../media/image100.png"/><Relationship Id="rId4" Type="http://schemas.openxmlformats.org/officeDocument/2006/relationships/image" Target="../media/image76.png"/><Relationship Id="rId9" Type="http://schemas.openxmlformats.org/officeDocument/2006/relationships/image" Target="../media/image78.png"/><Relationship Id="rId14" Type="http://schemas.openxmlformats.org/officeDocument/2006/relationships/image" Target="../media/image83.svg"/><Relationship Id="rId22" Type="http://schemas.openxmlformats.org/officeDocument/2006/relationships/image" Target="../media/image91.svg"/><Relationship Id="rId27" Type="http://schemas.openxmlformats.org/officeDocument/2006/relationships/image" Target="../media/image96.png"/><Relationship Id="rId30" Type="http://schemas.openxmlformats.org/officeDocument/2006/relationships/image" Target="../media/image9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7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21.png"/><Relationship Id="rId7" Type="http://schemas.openxmlformats.org/officeDocument/2006/relationships/image" Target="../media/image10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3.png"/><Relationship Id="rId5" Type="http://schemas.openxmlformats.org/officeDocument/2006/relationships/image" Target="../media/image9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6EEB3D4A-C85B-4CB6-895B-CAB19C228904}"/>
              </a:ext>
            </a:extLst>
          </p:cNvPr>
          <p:cNvSpPr/>
          <p:nvPr/>
        </p:nvSpPr>
        <p:spPr>
          <a:xfrm>
            <a:off x="3657600" y="2651233"/>
            <a:ext cx="6589486" cy="54734"/>
          </a:xfrm>
          <a:prstGeom prst="roundRect">
            <a:avLst>
              <a:gd name="adj" fmla="val 50000"/>
            </a:avLst>
          </a:prstGeom>
          <a:solidFill>
            <a:srgbClr val="F9A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Google Shape;96;p13">
            <a:extLst>
              <a:ext uri="{FF2B5EF4-FFF2-40B4-BE49-F238E27FC236}">
                <a16:creationId xmlns:a16="http://schemas.microsoft.com/office/drawing/2014/main" id="{057F70C8-7C8F-4068-B498-A9342E304A62}"/>
              </a:ext>
            </a:extLst>
          </p:cNvPr>
          <p:cNvSpPr txBox="1"/>
          <p:nvPr/>
        </p:nvSpPr>
        <p:spPr>
          <a:xfrm>
            <a:off x="9513277" y="6248400"/>
            <a:ext cx="1825313" cy="357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Colabora en la organización del ciclo</a:t>
            </a:r>
            <a:endParaRPr sz="140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F0C74BBE-7E76-4CC7-A5AE-7BAD99869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80794" y="6222533"/>
            <a:ext cx="384517" cy="383209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37CF8DD1-451E-43D5-A450-904CBCF14A74}"/>
              </a:ext>
            </a:extLst>
          </p:cNvPr>
          <p:cNvSpPr txBox="1">
            <a:spLocks/>
          </p:cNvSpPr>
          <p:nvPr/>
        </p:nvSpPr>
        <p:spPr>
          <a:xfrm>
            <a:off x="3874016" y="3125934"/>
            <a:ext cx="8427222" cy="146687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  <p:txBody>
          <a:bodyPr vert="horz" lIns="360000" tIns="180000" rIns="36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AR" b="1">
                <a:solidFill>
                  <a:schemeClr val="bg1"/>
                </a:solidFill>
                <a:effectLst>
                  <a:outerShdw blurRad="50800" dist="38100" dir="2700000" algn="tl" rotWithShape="0">
                    <a:srgbClr val="195D6D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TECNICAS DE PASTELERÍA APLICADAS A LOS HELADOS ARTESANALES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167FC742-DAF5-4B5B-84B7-6750B843D277}"/>
              </a:ext>
            </a:extLst>
          </p:cNvPr>
          <p:cNvSpPr txBox="1">
            <a:spLocks/>
          </p:cNvSpPr>
          <p:nvPr/>
        </p:nvSpPr>
        <p:spPr>
          <a:xfrm>
            <a:off x="3962400" y="2286000"/>
            <a:ext cx="9850841" cy="918610"/>
          </a:xfrm>
          <a:prstGeom prst="rect">
            <a:avLst/>
          </a:prstGeom>
        </p:spPr>
        <p:txBody>
          <a:bodyPr vert="horz" lIns="360000" tIns="45720" rIns="36000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CICLO DE CHARLAS ONLINE – Agosto/Septiembre 2021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D041DD-F435-456A-A204-7219F2ABE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6" y="325464"/>
            <a:ext cx="4153545" cy="618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86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D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9D854376-EF22-4EF0-BF43-BBBE4D03E381}"/>
              </a:ext>
            </a:extLst>
          </p:cNvPr>
          <p:cNvGrpSpPr/>
          <p:nvPr/>
        </p:nvGrpSpPr>
        <p:grpSpPr>
          <a:xfrm>
            <a:off x="2843398" y="495138"/>
            <a:ext cx="6686056" cy="5715162"/>
            <a:chOff x="3402198" y="901538"/>
            <a:chExt cx="6686056" cy="5419879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13E5CD69-5C87-418E-9443-C46FD0C2A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38898" y="901538"/>
              <a:ext cx="5149356" cy="5419879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507647FB-D999-4E3C-8CA4-827102779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02198" y="901538"/>
              <a:ext cx="5149356" cy="5419879"/>
            </a:xfrm>
            <a:prstGeom prst="rect">
              <a:avLst/>
            </a:prstGeom>
          </p:spPr>
        </p:pic>
      </p:grp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25FFF618-EFB6-427C-9E5E-8FCF9C84BEA0}"/>
              </a:ext>
            </a:extLst>
          </p:cNvPr>
          <p:cNvSpPr/>
          <p:nvPr/>
        </p:nvSpPr>
        <p:spPr>
          <a:xfrm>
            <a:off x="2501900" y="812800"/>
            <a:ext cx="7327900" cy="660400"/>
          </a:xfrm>
          <a:prstGeom prst="roundRect">
            <a:avLst>
              <a:gd name="adj" fmla="val 50000"/>
            </a:avLst>
          </a:prstGeom>
          <a:solidFill>
            <a:srgbClr val="767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Rectángulo 11">
            <a:extLst>
              <a:ext uri="{FF2B5EF4-FFF2-40B4-BE49-F238E27FC236}">
                <a16:creationId xmlns:a16="http://schemas.microsoft.com/office/drawing/2014/main" id="{9E63362B-168E-4C78-AB61-3EBDCA8D068E}"/>
              </a:ext>
            </a:extLst>
          </p:cNvPr>
          <p:cNvSpPr/>
          <p:nvPr/>
        </p:nvSpPr>
        <p:spPr>
          <a:xfrm>
            <a:off x="2794417" y="895024"/>
            <a:ext cx="6786845" cy="55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3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Fiordipanna</a:t>
            </a:r>
            <a:endParaRPr lang="es-AR" sz="3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18">
            <a:extLst>
              <a:ext uri="{FF2B5EF4-FFF2-40B4-BE49-F238E27FC236}">
                <a16:creationId xmlns:a16="http://schemas.microsoft.com/office/drawing/2014/main" id="{735F9156-C5F2-4CC0-91F7-30FC6ABCAC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245355"/>
              </p:ext>
            </p:extLst>
          </p:nvPr>
        </p:nvGraphicFramePr>
        <p:xfrm>
          <a:off x="3106892" y="1536700"/>
          <a:ext cx="6151408" cy="44886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582708">
                  <a:extLst>
                    <a:ext uri="{9D8B030D-6E8A-4147-A177-3AD203B41FA5}">
                      <a16:colId xmlns:a16="http://schemas.microsoft.com/office/drawing/2014/main" val="132332603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46409877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110318795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3196274800"/>
                    </a:ext>
                  </a:extLst>
                </a:gridCol>
              </a:tblGrid>
              <a:tr h="485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INGREDIENTES</a:t>
                      </a:r>
                    </a:p>
                  </a:txBody>
                  <a:tcPr marL="72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CANTIDAD (grs)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1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1" kern="1200" err="1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Cantidad</a:t>
                      </a:r>
                      <a:endParaRPr lang="en-US" sz="15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en-US" sz="1500" b="1" kern="1200" err="1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deseada</a:t>
                      </a:r>
                      <a:endParaRPr lang="en-US" sz="15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2121327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Leche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560g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2240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710590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Crema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160g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640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3948496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Azúcar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140g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560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8365335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Dextrosa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25g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2.50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816982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Glucosa </a:t>
                      </a:r>
                      <a:r>
                        <a:rPr lang="es-MX" sz="1800" b="0" kern="1200" err="1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Desh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35g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3.50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140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295572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Leche en polvo entera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65g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6.50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260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0690626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Licor Kirsch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10g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3419072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Neutro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5g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0.50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1832361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1000g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4000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3668358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100g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4000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8946429"/>
                  </a:ext>
                </a:extLst>
              </a:tr>
            </a:tbl>
          </a:graphicData>
        </a:graphic>
      </p:graphicFrame>
      <p:pic>
        <p:nvPicPr>
          <p:cNvPr id="14" name="Gráfico 13">
            <a:extLst>
              <a:ext uri="{FF2B5EF4-FFF2-40B4-BE49-F238E27FC236}">
                <a16:creationId xmlns:a16="http://schemas.microsoft.com/office/drawing/2014/main" id="{81AC6302-A94A-4CFA-9C82-99AE1E9AA7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6822" b="18703"/>
          <a:stretch/>
        </p:blipFill>
        <p:spPr>
          <a:xfrm>
            <a:off x="0" y="1282700"/>
            <a:ext cx="2009608" cy="557530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D9132349-E77A-4EA8-9CF4-83A851F00F45}"/>
              </a:ext>
            </a:extLst>
          </p:cNvPr>
          <p:cNvGrpSpPr/>
          <p:nvPr/>
        </p:nvGrpSpPr>
        <p:grpSpPr>
          <a:xfrm>
            <a:off x="0" y="-25400"/>
            <a:ext cx="3860800" cy="1409239"/>
            <a:chOff x="0" y="-76200"/>
            <a:chExt cx="5245100" cy="1914525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D518D905-3A99-41CC-8CD1-E3E829B50E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33171" t="71849"/>
            <a:stretch/>
          </p:blipFill>
          <p:spPr>
            <a:xfrm>
              <a:off x="0" y="-76200"/>
              <a:ext cx="5245100" cy="1914525"/>
            </a:xfrm>
            <a:prstGeom prst="rect">
              <a:avLst/>
            </a:prstGeom>
          </p:spPr>
        </p:pic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10FEDCE0-CDB8-4935-B248-946E4DE65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77" y="203902"/>
              <a:ext cx="2586944" cy="7754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0717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D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9D854376-EF22-4EF0-BF43-BBBE4D03E381}"/>
              </a:ext>
            </a:extLst>
          </p:cNvPr>
          <p:cNvGrpSpPr/>
          <p:nvPr/>
        </p:nvGrpSpPr>
        <p:grpSpPr>
          <a:xfrm>
            <a:off x="2843398" y="495138"/>
            <a:ext cx="6686056" cy="5715162"/>
            <a:chOff x="3402198" y="901538"/>
            <a:chExt cx="6686056" cy="5419879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13E5CD69-5C87-418E-9443-C46FD0C2A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38898" y="901538"/>
              <a:ext cx="5149356" cy="5419879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507647FB-D999-4E3C-8CA4-827102779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02198" y="901538"/>
              <a:ext cx="5149356" cy="5419879"/>
            </a:xfrm>
            <a:prstGeom prst="rect">
              <a:avLst/>
            </a:prstGeom>
          </p:spPr>
        </p:pic>
      </p:grp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25FFF618-EFB6-427C-9E5E-8FCF9C84BEA0}"/>
              </a:ext>
            </a:extLst>
          </p:cNvPr>
          <p:cNvSpPr/>
          <p:nvPr/>
        </p:nvSpPr>
        <p:spPr>
          <a:xfrm>
            <a:off x="2501900" y="812800"/>
            <a:ext cx="7327900" cy="660400"/>
          </a:xfrm>
          <a:prstGeom prst="roundRect">
            <a:avLst>
              <a:gd name="adj" fmla="val 50000"/>
            </a:avLst>
          </a:prstGeom>
          <a:solidFill>
            <a:srgbClr val="767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Rectángulo 11">
            <a:extLst>
              <a:ext uri="{FF2B5EF4-FFF2-40B4-BE49-F238E27FC236}">
                <a16:creationId xmlns:a16="http://schemas.microsoft.com/office/drawing/2014/main" id="{9E63362B-168E-4C78-AB61-3EBDCA8D068E}"/>
              </a:ext>
            </a:extLst>
          </p:cNvPr>
          <p:cNvSpPr/>
          <p:nvPr/>
        </p:nvSpPr>
        <p:spPr>
          <a:xfrm>
            <a:off x="2896017" y="895024"/>
            <a:ext cx="6786845" cy="55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3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Fiordipanna</a:t>
            </a:r>
            <a:endParaRPr lang="es-AR" sz="3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81AC6302-A94A-4CFA-9C82-99AE1E9AA7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6822" b="18703"/>
          <a:stretch/>
        </p:blipFill>
        <p:spPr>
          <a:xfrm>
            <a:off x="0" y="1282700"/>
            <a:ext cx="2009608" cy="557530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D9132349-E77A-4EA8-9CF4-83A851F00F45}"/>
              </a:ext>
            </a:extLst>
          </p:cNvPr>
          <p:cNvGrpSpPr/>
          <p:nvPr/>
        </p:nvGrpSpPr>
        <p:grpSpPr>
          <a:xfrm>
            <a:off x="0" y="-25400"/>
            <a:ext cx="3860800" cy="1409239"/>
            <a:chOff x="0" y="-76200"/>
            <a:chExt cx="5245100" cy="1914525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D518D905-3A99-41CC-8CD1-E3E829B50E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33171" t="71849"/>
            <a:stretch/>
          </p:blipFill>
          <p:spPr>
            <a:xfrm>
              <a:off x="0" y="-76200"/>
              <a:ext cx="5245100" cy="1914525"/>
            </a:xfrm>
            <a:prstGeom prst="rect">
              <a:avLst/>
            </a:prstGeom>
          </p:spPr>
        </p:pic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10FEDCE0-CDB8-4935-B248-946E4DE65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77" y="203902"/>
              <a:ext cx="2586944" cy="775452"/>
            </a:xfrm>
            <a:prstGeom prst="rect">
              <a:avLst/>
            </a:prstGeom>
          </p:spPr>
        </p:pic>
      </p:grpSp>
      <p:graphicFrame>
        <p:nvGraphicFramePr>
          <p:cNvPr id="16" name="Table 18">
            <a:extLst>
              <a:ext uri="{FF2B5EF4-FFF2-40B4-BE49-F238E27FC236}">
                <a16:creationId xmlns:a16="http://schemas.microsoft.com/office/drawing/2014/main" id="{32362D2E-EE8A-4B27-912A-6CA389005A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785186"/>
              </p:ext>
            </p:extLst>
          </p:nvPr>
        </p:nvGraphicFramePr>
        <p:xfrm>
          <a:off x="3767293" y="1828800"/>
          <a:ext cx="4989711" cy="3931391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783106">
                  <a:extLst>
                    <a:ext uri="{9D8B030D-6E8A-4147-A177-3AD203B41FA5}">
                      <a16:colId xmlns:a16="http://schemas.microsoft.com/office/drawing/2014/main" val="1323326032"/>
                    </a:ext>
                  </a:extLst>
                </a:gridCol>
                <a:gridCol w="2206605">
                  <a:extLst>
                    <a:ext uri="{9D8B030D-6E8A-4147-A177-3AD203B41FA5}">
                      <a16:colId xmlns:a16="http://schemas.microsoft.com/office/drawing/2014/main" val="3464098773"/>
                    </a:ext>
                  </a:extLst>
                </a:gridCol>
              </a:tblGrid>
              <a:tr h="4794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kern="1200">
                          <a:solidFill>
                            <a:srgbClr val="6670A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INGREDIENTES</a:t>
                      </a:r>
                    </a:p>
                  </a:txBody>
                  <a:tcPr marL="72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kern="1200">
                          <a:solidFill>
                            <a:srgbClr val="6670A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CANTIDAD (grs)</a:t>
                      </a:r>
                    </a:p>
                  </a:txBody>
                  <a:tcPr marL="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2121327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Materia Grasa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9.85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710590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S.N.G.L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10.46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3948496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Azúcares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19.84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340839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Sólidos Totales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40.45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8365335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Dulzor Relativo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17.84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816982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P.A.C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27.47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295572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P.A.C.A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46.13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0690626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P.I.C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-3.28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2684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2782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7C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loaf of bread on a table&#10;&#10;Description automatically generated with low confidence">
            <a:extLst>
              <a:ext uri="{FF2B5EF4-FFF2-40B4-BE49-F238E27FC236}">
                <a16:creationId xmlns:a16="http://schemas.microsoft.com/office/drawing/2014/main" id="{3F2690A8-4C57-4061-B2DE-DEF977A2E1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8121" r="19619"/>
          <a:stretch/>
        </p:blipFill>
        <p:spPr>
          <a:xfrm>
            <a:off x="323557" y="1701823"/>
            <a:ext cx="3038621" cy="3031329"/>
          </a:xfrm>
          <a:prstGeom prst="ellipse">
            <a:avLst/>
          </a:prstGeom>
          <a:ln w="107950">
            <a:solidFill>
              <a:srgbClr val="F7AA27"/>
            </a:solidFill>
          </a:ln>
        </p:spPr>
      </p:pic>
      <p:sp>
        <p:nvSpPr>
          <p:cNvPr id="5" name="Rectángulo 11">
            <a:extLst>
              <a:ext uri="{FF2B5EF4-FFF2-40B4-BE49-F238E27FC236}">
                <a16:creationId xmlns:a16="http://schemas.microsoft.com/office/drawing/2014/main" id="{873F8FCF-4511-4542-A384-E91244D2C9A1}"/>
              </a:ext>
            </a:extLst>
          </p:cNvPr>
          <p:cNvSpPr/>
          <p:nvPr/>
        </p:nvSpPr>
        <p:spPr>
          <a:xfrm>
            <a:off x="3696117" y="1491924"/>
            <a:ext cx="6786845" cy="55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Bizcocho soletilla</a:t>
            </a: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3CFB0E91-094B-45EC-884C-805928C9DE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7" y="254702"/>
            <a:ext cx="2586944" cy="775452"/>
          </a:xfrm>
          <a:prstGeom prst="rect">
            <a:avLst/>
          </a:prstGeom>
        </p:spPr>
      </p:pic>
      <p:graphicFrame>
        <p:nvGraphicFramePr>
          <p:cNvPr id="12" name="Table 18">
            <a:extLst>
              <a:ext uri="{FF2B5EF4-FFF2-40B4-BE49-F238E27FC236}">
                <a16:creationId xmlns:a16="http://schemas.microsoft.com/office/drawing/2014/main" id="{1560C1E0-ACB7-4961-B3BC-D94C5AA50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727884"/>
              </p:ext>
            </p:extLst>
          </p:nvPr>
        </p:nvGraphicFramePr>
        <p:xfrm>
          <a:off x="4605494" y="2438400"/>
          <a:ext cx="4682642" cy="3068413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611832">
                  <a:extLst>
                    <a:ext uri="{9D8B030D-6E8A-4147-A177-3AD203B41FA5}">
                      <a16:colId xmlns:a16="http://schemas.microsoft.com/office/drawing/2014/main" val="1323326032"/>
                    </a:ext>
                  </a:extLst>
                </a:gridCol>
                <a:gridCol w="2070810">
                  <a:extLst>
                    <a:ext uri="{9D8B030D-6E8A-4147-A177-3AD203B41FA5}">
                      <a16:colId xmlns:a16="http://schemas.microsoft.com/office/drawing/2014/main" val="3464098773"/>
                    </a:ext>
                  </a:extLst>
                </a:gridCol>
              </a:tblGrid>
              <a:tr h="4794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kern="1200">
                          <a:solidFill>
                            <a:srgbClr val="6670A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INGREDIENTES</a:t>
                      </a:r>
                    </a:p>
                  </a:txBody>
                  <a:tcPr marL="108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kern="1200">
                          <a:solidFill>
                            <a:srgbClr val="6670A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CANTIDAD (grs)</a:t>
                      </a:r>
                    </a:p>
                  </a:txBody>
                  <a:tcPr marL="0" marR="3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2121327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Azúcar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45g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710590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Yemas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112g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3948496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Azúcar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100g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8365335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Claras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165g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816982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Almidón de maíz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60g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295572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Harina 0000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85g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0690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320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F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4" descr="A picture containing food, bread&#10;&#10;Description automatically generated">
            <a:extLst>
              <a:ext uri="{FF2B5EF4-FFF2-40B4-BE49-F238E27FC236}">
                <a16:creationId xmlns:a16="http://schemas.microsoft.com/office/drawing/2014/main" id="{D328A440-081E-4410-BE2A-FC495AB7AE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6834" r="14964"/>
          <a:stretch/>
        </p:blipFill>
        <p:spPr>
          <a:xfrm>
            <a:off x="284518" y="1707458"/>
            <a:ext cx="3077661" cy="3009845"/>
          </a:xfrm>
          <a:prstGeom prst="ellipse">
            <a:avLst/>
          </a:prstGeom>
          <a:ln w="107950">
            <a:solidFill>
              <a:srgbClr val="F7AA27"/>
            </a:solidFill>
          </a:ln>
        </p:spPr>
      </p:pic>
      <p:sp>
        <p:nvSpPr>
          <p:cNvPr id="5" name="Rectángulo 11">
            <a:extLst>
              <a:ext uri="{FF2B5EF4-FFF2-40B4-BE49-F238E27FC236}">
                <a16:creationId xmlns:a16="http://schemas.microsoft.com/office/drawing/2014/main" id="{873F8FCF-4511-4542-A384-E91244D2C9A1}"/>
              </a:ext>
            </a:extLst>
          </p:cNvPr>
          <p:cNvSpPr/>
          <p:nvPr/>
        </p:nvSpPr>
        <p:spPr>
          <a:xfrm>
            <a:off x="2652060" y="1466692"/>
            <a:ext cx="8893648" cy="55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Bizcocho soletilla - Procedimiento</a:t>
            </a: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3CFB0E91-094B-45EC-884C-805928C9DE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7" y="254702"/>
            <a:ext cx="2586944" cy="775452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511A6DF3-9C76-47F9-83CC-756E625A01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67756" y="3429000"/>
            <a:ext cx="2229493" cy="3118925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13AE7FDD-B858-47B0-9A10-7BA65A19B9E1}"/>
              </a:ext>
            </a:extLst>
          </p:cNvPr>
          <p:cNvSpPr txBox="1"/>
          <p:nvPr/>
        </p:nvSpPr>
        <p:spPr>
          <a:xfrm>
            <a:off x="9667756" y="3624048"/>
            <a:ext cx="206851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200" b="1" i="1">
                <a:solidFill>
                  <a:schemeClr val="bg1"/>
                </a:solidFill>
                <a:latin typeface="+mj-lt"/>
              </a:rPr>
              <a:t>Técnicas </a:t>
            </a:r>
            <a:endParaRPr lang="es-AR" sz="2200" b="1" i="1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b="0" i="0">
                <a:solidFill>
                  <a:schemeClr val="bg1"/>
                </a:solidFill>
                <a:effectLst/>
              </a:rPr>
              <a:t>Batir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>
                <a:solidFill>
                  <a:schemeClr val="bg1"/>
                </a:solidFill>
              </a:rPr>
              <a:t>M</a:t>
            </a:r>
            <a:r>
              <a:rPr lang="es-AR" b="0" i="0">
                <a:solidFill>
                  <a:schemeClr val="bg1"/>
                </a:solidFill>
                <a:effectLst/>
              </a:rPr>
              <a:t>erengar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>
                <a:solidFill>
                  <a:schemeClr val="bg1"/>
                </a:solidFill>
              </a:rPr>
              <a:t>I</a:t>
            </a:r>
            <a:r>
              <a:rPr lang="es-AR" b="0" i="0">
                <a:solidFill>
                  <a:schemeClr val="bg1"/>
                </a:solidFill>
                <a:effectLst/>
              </a:rPr>
              <a:t>gualar texturas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b="0" i="0">
                <a:solidFill>
                  <a:schemeClr val="bg1"/>
                </a:solidFill>
                <a:effectLst/>
              </a:rPr>
              <a:t>Incorporación de secos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b="0" i="0">
                <a:solidFill>
                  <a:schemeClr val="bg1"/>
                </a:solidFill>
                <a:effectLst/>
              </a:rPr>
              <a:t> Mezclar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b="0" i="0">
                <a:solidFill>
                  <a:schemeClr val="bg1"/>
                </a:solidFill>
                <a:effectLst/>
              </a:rPr>
              <a:t> Escudillar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b="0" i="0">
                <a:solidFill>
                  <a:schemeClr val="bg1"/>
                </a:solidFill>
                <a:effectLst/>
              </a:rPr>
              <a:t>Cocción</a:t>
            </a:r>
            <a:endParaRPr lang="es-AR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b="0" i="0">
                <a:solidFill>
                  <a:schemeClr val="bg1"/>
                </a:solidFill>
                <a:effectLst/>
              </a:rPr>
              <a:t>Desmolde </a:t>
            </a:r>
            <a:endParaRPr lang="es-AR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7BF8CB-00D5-49A8-9A11-5BE9B4904B3E}"/>
              </a:ext>
            </a:extLst>
          </p:cNvPr>
          <p:cNvSpPr txBox="1"/>
          <p:nvPr/>
        </p:nvSpPr>
        <p:spPr>
          <a:xfrm>
            <a:off x="4495801" y="2438400"/>
            <a:ext cx="5010973" cy="4029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AR" sz="2000" dirty="0">
                <a:solidFill>
                  <a:srgbClr val="4A5184"/>
                </a:solidFill>
                <a:latin typeface="+mj-lt"/>
              </a:rPr>
              <a:t>Blanquear las yemas con los 45g de azúcar.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AR" sz="2000" dirty="0">
                <a:solidFill>
                  <a:srgbClr val="4A5184"/>
                </a:solidFill>
                <a:latin typeface="+mj-lt"/>
              </a:rPr>
              <a:t>Batir las claras con los 100g de azúcar hasta merengar.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AR" sz="2000" dirty="0">
                <a:solidFill>
                  <a:srgbClr val="4A5184"/>
                </a:solidFill>
                <a:latin typeface="+mj-lt"/>
              </a:rPr>
              <a:t>Mezclar ambas preparaciones con movimientos envolventes.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AR" sz="2000" dirty="0">
                <a:solidFill>
                  <a:srgbClr val="4A5184"/>
                </a:solidFill>
                <a:latin typeface="+mj-lt"/>
              </a:rPr>
              <a:t>Incorporar los secos previamente tamizados, cuidando el aire del batido.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AR" sz="2000" dirty="0">
                <a:solidFill>
                  <a:srgbClr val="4A5184"/>
                </a:solidFill>
                <a:latin typeface="+mj-lt"/>
              </a:rPr>
              <a:t>Escudillar vainillas del diámetro deseado.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AR" sz="2000" dirty="0">
                <a:solidFill>
                  <a:srgbClr val="4A5184"/>
                </a:solidFill>
                <a:latin typeface="+mj-lt"/>
              </a:rPr>
              <a:t>Espolvorear con azúcar común o impalpable.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AR" sz="2000" dirty="0">
                <a:solidFill>
                  <a:srgbClr val="4A5184"/>
                </a:solidFill>
                <a:latin typeface="+mj-lt"/>
              </a:rPr>
              <a:t>Hornear entre 200°C y 220°C entre 5’y 8’ aprox. </a:t>
            </a:r>
          </a:p>
        </p:txBody>
      </p:sp>
    </p:spTree>
    <p:extLst>
      <p:ext uri="{BB962C8B-B14F-4D97-AF65-F5344CB8AC3E}">
        <p14:creationId xmlns:p14="http://schemas.microsoft.com/office/powerpoint/2010/main" val="419345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7C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áfico 31">
            <a:extLst>
              <a:ext uri="{FF2B5EF4-FFF2-40B4-BE49-F238E27FC236}">
                <a16:creationId xmlns:a16="http://schemas.microsoft.com/office/drawing/2014/main" id="{87FDA9E8-C725-4BC3-8B00-5531BFDB4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6470" y="4154784"/>
            <a:ext cx="2229493" cy="2439636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DDBCA7EF-C8C3-455A-9B05-D3678D68C285}"/>
              </a:ext>
            </a:extLst>
          </p:cNvPr>
          <p:cNvSpPr txBox="1"/>
          <p:nvPr/>
        </p:nvSpPr>
        <p:spPr>
          <a:xfrm>
            <a:off x="9724944" y="4841772"/>
            <a:ext cx="1805796" cy="92333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defTabSz="914400" rtl="0" eaLnBrk="1" fontAlgn="b" latinLnBrk="0" hangingPunct="1"/>
            <a:r>
              <a:rPr lang="es-AR" sz="1800" b="1" i="0" u="none" strike="noStrike" kern="1200">
                <a:solidFill>
                  <a:schemeClr val="bg1"/>
                </a:solidFill>
                <a:effectLst/>
              </a:rPr>
              <a:t>Aromatización: </a:t>
            </a:r>
            <a:r>
              <a:rPr lang="es-AR" sz="1800" kern="1200" err="1">
                <a:solidFill>
                  <a:schemeClr val="bg1"/>
                </a:solidFill>
                <a:ea typeface="+mn-ea"/>
                <a:cs typeface="+mn-cs"/>
              </a:rPr>
              <a:t>Azucar</a:t>
            </a:r>
            <a:r>
              <a:rPr lang="es-AR" sz="1800" kern="1200">
                <a:solidFill>
                  <a:schemeClr val="bg1"/>
                </a:solidFill>
                <a:ea typeface="+mn-ea"/>
                <a:cs typeface="+mn-cs"/>
              </a:rPr>
              <a:t> </a:t>
            </a:r>
            <a:r>
              <a:rPr lang="es-AR" sz="1800" kern="1200" err="1">
                <a:solidFill>
                  <a:schemeClr val="bg1"/>
                </a:solidFill>
                <a:ea typeface="+mn-ea"/>
                <a:cs typeface="+mn-cs"/>
              </a:rPr>
              <a:t>vainillado</a:t>
            </a:r>
            <a:r>
              <a:rPr lang="es-AR" sz="1800" kern="1200">
                <a:solidFill>
                  <a:schemeClr val="bg1"/>
                </a:solidFill>
                <a:ea typeface="+mn-ea"/>
                <a:cs typeface="+mn-cs"/>
              </a:rPr>
              <a:t> 1 gramo por kilo</a:t>
            </a: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6522CC2D-0C49-4CE7-8EE8-33E5FF2952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6549" b="17990"/>
          <a:stretch/>
        </p:blipFill>
        <p:spPr>
          <a:xfrm>
            <a:off x="0" y="1233714"/>
            <a:ext cx="2022308" cy="5624286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9BCF3FBA-2B3C-4FE9-AC23-85C9B9D0B56C}"/>
              </a:ext>
            </a:extLst>
          </p:cNvPr>
          <p:cNvGrpSpPr/>
          <p:nvPr/>
        </p:nvGrpSpPr>
        <p:grpSpPr>
          <a:xfrm>
            <a:off x="2843398" y="495138"/>
            <a:ext cx="6686056" cy="6107140"/>
            <a:chOff x="3402198" y="901538"/>
            <a:chExt cx="6686056" cy="5419879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C3C060A5-04F3-4A69-89B2-4DE4F02B4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38898" y="901538"/>
              <a:ext cx="5149356" cy="5419879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D871905B-EFA0-4B70-B2EF-48B71C730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02198" y="901538"/>
              <a:ext cx="5149356" cy="5419879"/>
            </a:xfrm>
            <a:prstGeom prst="rect">
              <a:avLst/>
            </a:prstGeom>
          </p:spPr>
        </p:pic>
      </p:grp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C928C595-8910-4A7F-A910-485D392619D5}"/>
              </a:ext>
            </a:extLst>
          </p:cNvPr>
          <p:cNvSpPr/>
          <p:nvPr/>
        </p:nvSpPr>
        <p:spPr>
          <a:xfrm>
            <a:off x="2501900" y="812800"/>
            <a:ext cx="7327900" cy="660400"/>
          </a:xfrm>
          <a:prstGeom prst="roundRect">
            <a:avLst>
              <a:gd name="adj" fmla="val 50000"/>
            </a:avLst>
          </a:prstGeom>
          <a:solidFill>
            <a:srgbClr val="3BB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Rectángulo 11">
            <a:extLst>
              <a:ext uri="{FF2B5EF4-FFF2-40B4-BE49-F238E27FC236}">
                <a16:creationId xmlns:a16="http://schemas.microsoft.com/office/drawing/2014/main" id="{10D1E748-C591-416A-AB78-85CA3F9E6C84}"/>
              </a:ext>
            </a:extLst>
          </p:cNvPr>
          <p:cNvSpPr/>
          <p:nvPr/>
        </p:nvSpPr>
        <p:spPr>
          <a:xfrm>
            <a:off x="2794417" y="895024"/>
            <a:ext cx="6786845" cy="55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Crema al Mascarpone (Tiramisú)</a:t>
            </a:r>
          </a:p>
        </p:txBody>
      </p:sp>
      <p:graphicFrame>
        <p:nvGraphicFramePr>
          <p:cNvPr id="9" name="Table 18">
            <a:extLst>
              <a:ext uri="{FF2B5EF4-FFF2-40B4-BE49-F238E27FC236}">
                <a16:creationId xmlns:a16="http://schemas.microsoft.com/office/drawing/2014/main" id="{C3820D6F-510A-4BF9-B649-C308A85B4AA4}"/>
              </a:ext>
            </a:extLst>
          </p:cNvPr>
          <p:cNvGraphicFramePr>
            <a:graphicFrameLocks noGrp="1"/>
          </p:cNvGraphicFramePr>
          <p:nvPr/>
        </p:nvGraphicFramePr>
        <p:xfrm>
          <a:off x="3106892" y="1536700"/>
          <a:ext cx="6151408" cy="44886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582708">
                  <a:extLst>
                    <a:ext uri="{9D8B030D-6E8A-4147-A177-3AD203B41FA5}">
                      <a16:colId xmlns:a16="http://schemas.microsoft.com/office/drawing/2014/main" val="132332603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46409877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110318795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3196274800"/>
                    </a:ext>
                  </a:extLst>
                </a:gridCol>
              </a:tblGrid>
              <a:tr h="485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INGREDIENTES</a:t>
                      </a:r>
                    </a:p>
                  </a:txBody>
                  <a:tcPr marL="72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CANTIDAD (grs)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1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1" kern="1200" err="1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Cantidad</a:t>
                      </a:r>
                      <a:endParaRPr lang="en-US" sz="15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en-US" sz="1500" b="1" kern="1200" err="1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deseada</a:t>
                      </a:r>
                      <a:endParaRPr lang="en-US" sz="15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2121327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Leche</a:t>
                      </a:r>
                    </a:p>
                  </a:txBody>
                  <a:tcPr marL="72000" marR="0" marT="11363" marB="0" anchor="b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530.00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53.00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2120.00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710590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Queso Mascarpone</a:t>
                      </a:r>
                    </a:p>
                  </a:txBody>
                  <a:tcPr marL="72000" marR="0" marT="11363" marB="0" anchor="b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110.00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11.00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440.00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3948496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Azúcar</a:t>
                      </a:r>
                    </a:p>
                  </a:txBody>
                  <a:tcPr marL="72000" marR="0" marT="11363" marB="0" anchor="b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120.00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12.00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480.00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8365335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Dextrosa</a:t>
                      </a:r>
                    </a:p>
                  </a:txBody>
                  <a:tcPr marL="72000" marR="0" marT="11363" marB="0" anchor="b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35.00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3.50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140.00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816982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Yema</a:t>
                      </a:r>
                    </a:p>
                  </a:txBody>
                  <a:tcPr marL="72000" marR="0" marT="11363" marB="0" anchor="b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100.00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10.00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400.00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295572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Glucosa </a:t>
                      </a:r>
                      <a:r>
                        <a:rPr lang="es-AR" sz="1800" b="0" kern="1200" err="1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Desh</a:t>
                      </a:r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72000" marR="0" marT="11363" marB="0" anchor="b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45.00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4.50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180.00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0690626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Leche en polvo entera</a:t>
                      </a:r>
                    </a:p>
                  </a:txBody>
                  <a:tcPr marL="72000" marR="0" marT="11363" marB="0" anchor="b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55.00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5.50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220.00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3419072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Neutro </a:t>
                      </a:r>
                    </a:p>
                  </a:txBody>
                  <a:tcPr marL="72000" marR="0" marT="11363" marB="0" anchor="b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5.00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0.50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20.00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1832361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72000" marR="0" marT="11363" marB="0" anchor="b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1000.00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100.00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4000.00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3668358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0" marT="11363" marB="0" anchor="b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100.00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4000.00</a:t>
                      </a:r>
                    </a:p>
                  </a:txBody>
                  <a:tcPr marL="11363" marR="11363" marT="113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8946429"/>
                  </a:ext>
                </a:extLst>
              </a:tr>
            </a:tbl>
          </a:graphicData>
        </a:graphic>
      </p:graphicFrame>
      <p:grpSp>
        <p:nvGrpSpPr>
          <p:cNvPr id="17" name="Grupo 16">
            <a:extLst>
              <a:ext uri="{FF2B5EF4-FFF2-40B4-BE49-F238E27FC236}">
                <a16:creationId xmlns:a16="http://schemas.microsoft.com/office/drawing/2014/main" id="{041D2F02-AA23-40F3-8870-64C467DB1F2B}"/>
              </a:ext>
            </a:extLst>
          </p:cNvPr>
          <p:cNvGrpSpPr/>
          <p:nvPr/>
        </p:nvGrpSpPr>
        <p:grpSpPr>
          <a:xfrm>
            <a:off x="0" y="-25400"/>
            <a:ext cx="3860800" cy="1409239"/>
            <a:chOff x="0" y="-76200"/>
            <a:chExt cx="5245100" cy="1914525"/>
          </a:xfrm>
        </p:grpSpPr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B9973583-CF5C-443A-87D8-9972F4CBF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33171" t="71849"/>
            <a:stretch/>
          </p:blipFill>
          <p:spPr>
            <a:xfrm>
              <a:off x="0" y="-76200"/>
              <a:ext cx="5245100" cy="1914525"/>
            </a:xfrm>
            <a:prstGeom prst="rect">
              <a:avLst/>
            </a:prstGeom>
          </p:spPr>
        </p:pic>
        <p:pic>
          <p:nvPicPr>
            <p:cNvPr id="19" name="Picture 15">
              <a:extLst>
                <a:ext uri="{FF2B5EF4-FFF2-40B4-BE49-F238E27FC236}">
                  <a16:creationId xmlns:a16="http://schemas.microsoft.com/office/drawing/2014/main" id="{D7A16C36-92B8-4E58-9217-6CE9EBC10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77" y="203902"/>
              <a:ext cx="2586944" cy="7754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566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7C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áfico 19">
            <a:extLst>
              <a:ext uri="{FF2B5EF4-FFF2-40B4-BE49-F238E27FC236}">
                <a16:creationId xmlns:a16="http://schemas.microsoft.com/office/drawing/2014/main" id="{6522CC2D-0C49-4CE7-8EE8-33E5FF2952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6549" b="17990"/>
          <a:stretch/>
        </p:blipFill>
        <p:spPr>
          <a:xfrm>
            <a:off x="0" y="1233714"/>
            <a:ext cx="2022308" cy="5624286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9BCF3FBA-2B3C-4FE9-AC23-85C9B9D0B56C}"/>
              </a:ext>
            </a:extLst>
          </p:cNvPr>
          <p:cNvGrpSpPr/>
          <p:nvPr/>
        </p:nvGrpSpPr>
        <p:grpSpPr>
          <a:xfrm>
            <a:off x="2843398" y="495138"/>
            <a:ext cx="6686056" cy="6107140"/>
            <a:chOff x="3402198" y="901538"/>
            <a:chExt cx="6686056" cy="5419879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C3C060A5-04F3-4A69-89B2-4DE4F02B4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38898" y="901538"/>
              <a:ext cx="5149356" cy="5419879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D871905B-EFA0-4B70-B2EF-48B71C730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02198" y="901538"/>
              <a:ext cx="5149356" cy="5419879"/>
            </a:xfrm>
            <a:prstGeom prst="rect">
              <a:avLst/>
            </a:prstGeom>
          </p:spPr>
        </p:pic>
      </p:grp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C928C595-8910-4A7F-A910-485D392619D5}"/>
              </a:ext>
            </a:extLst>
          </p:cNvPr>
          <p:cNvSpPr/>
          <p:nvPr/>
        </p:nvSpPr>
        <p:spPr>
          <a:xfrm>
            <a:off x="2501900" y="812800"/>
            <a:ext cx="7327900" cy="660400"/>
          </a:xfrm>
          <a:prstGeom prst="roundRect">
            <a:avLst>
              <a:gd name="adj" fmla="val 50000"/>
            </a:avLst>
          </a:prstGeom>
          <a:solidFill>
            <a:srgbClr val="3BB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Rectángulo 11">
            <a:extLst>
              <a:ext uri="{FF2B5EF4-FFF2-40B4-BE49-F238E27FC236}">
                <a16:creationId xmlns:a16="http://schemas.microsoft.com/office/drawing/2014/main" id="{10D1E748-C591-416A-AB78-85CA3F9E6C84}"/>
              </a:ext>
            </a:extLst>
          </p:cNvPr>
          <p:cNvSpPr/>
          <p:nvPr/>
        </p:nvSpPr>
        <p:spPr>
          <a:xfrm>
            <a:off x="2794417" y="895024"/>
            <a:ext cx="6786845" cy="55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Crema al Mascarpone (Tiramisú)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041D2F02-AA23-40F3-8870-64C467DB1F2B}"/>
              </a:ext>
            </a:extLst>
          </p:cNvPr>
          <p:cNvGrpSpPr/>
          <p:nvPr/>
        </p:nvGrpSpPr>
        <p:grpSpPr>
          <a:xfrm>
            <a:off x="0" y="-25400"/>
            <a:ext cx="3860800" cy="1409239"/>
            <a:chOff x="0" y="-76200"/>
            <a:chExt cx="5245100" cy="1914525"/>
          </a:xfrm>
        </p:grpSpPr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B9973583-CF5C-443A-87D8-9972F4CBF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33171" t="71849"/>
            <a:stretch/>
          </p:blipFill>
          <p:spPr>
            <a:xfrm>
              <a:off x="0" y="-76200"/>
              <a:ext cx="5245100" cy="1914525"/>
            </a:xfrm>
            <a:prstGeom prst="rect">
              <a:avLst/>
            </a:prstGeom>
          </p:spPr>
        </p:pic>
        <p:pic>
          <p:nvPicPr>
            <p:cNvPr id="19" name="Picture 15">
              <a:extLst>
                <a:ext uri="{FF2B5EF4-FFF2-40B4-BE49-F238E27FC236}">
                  <a16:creationId xmlns:a16="http://schemas.microsoft.com/office/drawing/2014/main" id="{D7A16C36-92B8-4E58-9217-6CE9EBC10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77" y="203902"/>
              <a:ext cx="2586944" cy="775452"/>
            </a:xfrm>
            <a:prstGeom prst="rect">
              <a:avLst/>
            </a:prstGeom>
          </p:spPr>
        </p:pic>
      </p:grpSp>
      <p:graphicFrame>
        <p:nvGraphicFramePr>
          <p:cNvPr id="22" name="Table 3">
            <a:extLst>
              <a:ext uri="{FF2B5EF4-FFF2-40B4-BE49-F238E27FC236}">
                <a16:creationId xmlns:a16="http://schemas.microsoft.com/office/drawing/2014/main" id="{9D07A0CC-4A84-46EC-A75E-0E4E035CD0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820127"/>
              </p:ext>
            </p:extLst>
          </p:nvPr>
        </p:nvGraphicFramePr>
        <p:xfrm>
          <a:off x="3899852" y="1721875"/>
          <a:ext cx="4701707" cy="4246448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3757870">
                  <a:extLst>
                    <a:ext uri="{9D8B030D-6E8A-4147-A177-3AD203B41FA5}">
                      <a16:colId xmlns:a16="http://schemas.microsoft.com/office/drawing/2014/main" val="2434024938"/>
                    </a:ext>
                  </a:extLst>
                </a:gridCol>
                <a:gridCol w="943837">
                  <a:extLst>
                    <a:ext uri="{9D8B030D-6E8A-4147-A177-3AD203B41FA5}">
                      <a16:colId xmlns:a16="http://schemas.microsoft.com/office/drawing/2014/main" val="1555745578"/>
                    </a:ext>
                  </a:extLst>
                </a:gridCol>
              </a:tblGrid>
              <a:tr h="530806">
                <a:tc>
                  <a:txBody>
                    <a:bodyPr/>
                    <a:lstStyle/>
                    <a:p>
                      <a:pPr algn="l" fontAlgn="b"/>
                      <a:r>
                        <a:rPr lang="es-AR" sz="2000" b="1" kern="1200">
                          <a:solidFill>
                            <a:srgbClr val="6670A2"/>
                          </a:solidFill>
                        </a:rPr>
                        <a:t>Materia Grasa</a:t>
                      </a:r>
                      <a:endParaRPr lang="es-AR" sz="20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000" b="1" kern="1200">
                          <a:solidFill>
                            <a:srgbClr val="6670A2"/>
                          </a:solidFill>
                        </a:rPr>
                        <a:t>10.27</a:t>
                      </a:r>
                      <a:endParaRPr lang="es-AR" sz="20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7674105"/>
                  </a:ext>
                </a:extLst>
              </a:tr>
              <a:tr h="530806">
                <a:tc>
                  <a:txBody>
                    <a:bodyPr/>
                    <a:lstStyle/>
                    <a:p>
                      <a:pPr algn="l" fontAlgn="b"/>
                      <a:r>
                        <a:rPr lang="es-AR" sz="2000" b="1" kern="1200">
                          <a:solidFill>
                            <a:srgbClr val="6670A2"/>
                          </a:solidFill>
                        </a:rPr>
                        <a:t>S.N.G.L</a:t>
                      </a:r>
                      <a:endParaRPr lang="es-AR" sz="20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000" b="1" kern="1200">
                          <a:solidFill>
                            <a:srgbClr val="6670A2"/>
                          </a:solidFill>
                        </a:rPr>
                        <a:t>9.56</a:t>
                      </a:r>
                      <a:endParaRPr lang="es-AR" sz="20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3828260"/>
                  </a:ext>
                </a:extLst>
              </a:tr>
              <a:tr h="530806">
                <a:tc>
                  <a:txBody>
                    <a:bodyPr/>
                    <a:lstStyle/>
                    <a:p>
                      <a:pPr algn="l" fontAlgn="b"/>
                      <a:r>
                        <a:rPr lang="es-AR" sz="2000" b="1" kern="1200">
                          <a:solidFill>
                            <a:srgbClr val="6670A2"/>
                          </a:solidFill>
                        </a:rPr>
                        <a:t>Azucares</a:t>
                      </a:r>
                      <a:endParaRPr lang="es-AR" sz="20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000" b="1" kern="1200">
                          <a:solidFill>
                            <a:srgbClr val="6670A2"/>
                          </a:solidFill>
                        </a:rPr>
                        <a:t>19.61</a:t>
                      </a:r>
                      <a:endParaRPr lang="es-AR" sz="20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1991781"/>
                  </a:ext>
                </a:extLst>
              </a:tr>
              <a:tr h="530806">
                <a:tc>
                  <a:txBody>
                    <a:bodyPr/>
                    <a:lstStyle/>
                    <a:p>
                      <a:pPr algn="l" fontAlgn="b"/>
                      <a:r>
                        <a:rPr lang="es-AR" sz="2000" b="1" kern="1200">
                          <a:solidFill>
                            <a:srgbClr val="6670A2"/>
                          </a:solidFill>
                        </a:rPr>
                        <a:t>Sólidos Totales</a:t>
                      </a:r>
                      <a:endParaRPr lang="es-AR" sz="20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000" b="1" kern="1200">
                          <a:solidFill>
                            <a:srgbClr val="6670A2"/>
                          </a:solidFill>
                        </a:rPr>
                        <a:t>41.04</a:t>
                      </a:r>
                      <a:endParaRPr lang="es-AR" sz="20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3480744"/>
                  </a:ext>
                </a:extLst>
              </a:tr>
              <a:tr h="530806">
                <a:tc>
                  <a:txBody>
                    <a:bodyPr/>
                    <a:lstStyle/>
                    <a:p>
                      <a:pPr algn="l" fontAlgn="b"/>
                      <a:r>
                        <a:rPr lang="es-AR" sz="2000" b="1" kern="1200">
                          <a:solidFill>
                            <a:srgbClr val="6670A2"/>
                          </a:solidFill>
                        </a:rPr>
                        <a:t>Dulzor relativo</a:t>
                      </a:r>
                      <a:endParaRPr lang="es-AR" sz="20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000" b="1" kern="1200">
                          <a:solidFill>
                            <a:srgbClr val="6670A2"/>
                          </a:solidFill>
                        </a:rPr>
                        <a:t>16.71</a:t>
                      </a:r>
                      <a:endParaRPr lang="es-AR" sz="20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3147279"/>
                  </a:ext>
                </a:extLst>
              </a:tr>
              <a:tr h="530806">
                <a:tc>
                  <a:txBody>
                    <a:bodyPr/>
                    <a:lstStyle/>
                    <a:p>
                      <a:pPr algn="l" fontAlgn="b"/>
                      <a:r>
                        <a:rPr lang="es-AR" sz="2000" b="1" kern="1200">
                          <a:solidFill>
                            <a:srgbClr val="6670A2"/>
                          </a:solidFill>
                        </a:rPr>
                        <a:t>P.A.C</a:t>
                      </a:r>
                      <a:endParaRPr lang="es-AR" sz="20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000" b="1" kern="1200">
                          <a:solidFill>
                            <a:srgbClr val="6670A2"/>
                          </a:solidFill>
                        </a:rPr>
                        <a:t>26.34</a:t>
                      </a:r>
                      <a:endParaRPr lang="es-AR" sz="20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2351951"/>
                  </a:ext>
                </a:extLst>
              </a:tr>
              <a:tr h="530806">
                <a:tc>
                  <a:txBody>
                    <a:bodyPr/>
                    <a:lstStyle/>
                    <a:p>
                      <a:pPr algn="l" fontAlgn="b"/>
                      <a:r>
                        <a:rPr lang="es-AR" sz="2000" b="1" kern="1200">
                          <a:solidFill>
                            <a:srgbClr val="6670A2"/>
                          </a:solidFill>
                        </a:rPr>
                        <a:t>P.A.C.A</a:t>
                      </a:r>
                      <a:endParaRPr lang="es-AR" sz="20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000" b="1" kern="1200">
                          <a:solidFill>
                            <a:srgbClr val="6670A2"/>
                          </a:solidFill>
                        </a:rPr>
                        <a:t>44.68</a:t>
                      </a:r>
                      <a:endParaRPr lang="es-AR" sz="20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0289402"/>
                  </a:ext>
                </a:extLst>
              </a:tr>
              <a:tr h="530806">
                <a:tc>
                  <a:txBody>
                    <a:bodyPr/>
                    <a:lstStyle/>
                    <a:p>
                      <a:pPr algn="l" fontAlgn="b"/>
                      <a:r>
                        <a:rPr lang="es-AR" sz="2000" b="1" kern="1200">
                          <a:solidFill>
                            <a:srgbClr val="6670A2"/>
                          </a:solidFill>
                        </a:rPr>
                        <a:t>P.I.C</a:t>
                      </a:r>
                      <a:endParaRPr lang="es-AR" sz="20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000" b="1" kern="1200">
                          <a:solidFill>
                            <a:srgbClr val="6670A2"/>
                          </a:solidFill>
                        </a:rPr>
                        <a:t>-3.15</a:t>
                      </a:r>
                      <a:endParaRPr lang="es-AR" sz="20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8663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7373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7C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áfico 19">
            <a:extLst>
              <a:ext uri="{FF2B5EF4-FFF2-40B4-BE49-F238E27FC236}">
                <a16:creationId xmlns:a16="http://schemas.microsoft.com/office/drawing/2014/main" id="{6522CC2D-0C49-4CE7-8EE8-33E5FF2952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6549" b="17990"/>
          <a:stretch/>
        </p:blipFill>
        <p:spPr>
          <a:xfrm>
            <a:off x="0" y="1233714"/>
            <a:ext cx="2022308" cy="5624286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041D2F02-AA23-40F3-8870-64C467DB1F2B}"/>
              </a:ext>
            </a:extLst>
          </p:cNvPr>
          <p:cNvGrpSpPr/>
          <p:nvPr/>
        </p:nvGrpSpPr>
        <p:grpSpPr>
          <a:xfrm>
            <a:off x="0" y="-25400"/>
            <a:ext cx="3860800" cy="1409239"/>
            <a:chOff x="0" y="-76200"/>
            <a:chExt cx="5245100" cy="1914525"/>
          </a:xfrm>
        </p:grpSpPr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B9973583-CF5C-443A-87D8-9972F4CBF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3171" t="71849"/>
            <a:stretch/>
          </p:blipFill>
          <p:spPr>
            <a:xfrm>
              <a:off x="0" y="-76200"/>
              <a:ext cx="5245100" cy="1914525"/>
            </a:xfrm>
            <a:prstGeom prst="rect">
              <a:avLst/>
            </a:prstGeom>
          </p:spPr>
        </p:pic>
        <p:pic>
          <p:nvPicPr>
            <p:cNvPr id="19" name="Picture 15">
              <a:extLst>
                <a:ext uri="{FF2B5EF4-FFF2-40B4-BE49-F238E27FC236}">
                  <a16:creationId xmlns:a16="http://schemas.microsoft.com/office/drawing/2014/main" id="{D7A16C36-92B8-4E58-9217-6CE9EBC10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77" y="203902"/>
              <a:ext cx="2586944" cy="775452"/>
            </a:xfrm>
            <a:prstGeom prst="rect">
              <a:avLst/>
            </a:prstGeom>
          </p:spPr>
        </p:pic>
      </p:grpSp>
      <p:grpSp>
        <p:nvGrpSpPr>
          <p:cNvPr id="14" name="Grupo 11">
            <a:extLst>
              <a:ext uri="{FF2B5EF4-FFF2-40B4-BE49-F238E27FC236}">
                <a16:creationId xmlns:a16="http://schemas.microsoft.com/office/drawing/2014/main" id="{D174393F-C561-47C2-AD43-311C565F2368}"/>
              </a:ext>
            </a:extLst>
          </p:cNvPr>
          <p:cNvGrpSpPr/>
          <p:nvPr/>
        </p:nvGrpSpPr>
        <p:grpSpPr>
          <a:xfrm>
            <a:off x="2843398" y="495138"/>
            <a:ext cx="6686056" cy="5715162"/>
            <a:chOff x="3402198" y="901538"/>
            <a:chExt cx="6686056" cy="5419879"/>
          </a:xfrm>
        </p:grpSpPr>
        <p:pic>
          <p:nvPicPr>
            <p:cNvPr id="15" name="Gráfico 10">
              <a:extLst>
                <a:ext uri="{FF2B5EF4-FFF2-40B4-BE49-F238E27FC236}">
                  <a16:creationId xmlns:a16="http://schemas.microsoft.com/office/drawing/2014/main" id="{BE688442-7719-4470-A35E-F40F2A5E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38898" y="901538"/>
              <a:ext cx="5149356" cy="5419879"/>
            </a:xfrm>
            <a:prstGeom prst="rect">
              <a:avLst/>
            </a:prstGeom>
          </p:spPr>
        </p:pic>
        <p:pic>
          <p:nvPicPr>
            <p:cNvPr id="21" name="Gráfico 5">
              <a:extLst>
                <a:ext uri="{FF2B5EF4-FFF2-40B4-BE49-F238E27FC236}">
                  <a16:creationId xmlns:a16="http://schemas.microsoft.com/office/drawing/2014/main" id="{DD24565E-4AAF-4521-81CF-F01F43A63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02198" y="901538"/>
              <a:ext cx="5149356" cy="5419879"/>
            </a:xfrm>
            <a:prstGeom prst="rect">
              <a:avLst/>
            </a:prstGeom>
          </p:spPr>
        </p:pic>
      </p:grpSp>
      <p:sp>
        <p:nvSpPr>
          <p:cNvPr id="22" name="Rectángulo 11">
            <a:extLst>
              <a:ext uri="{FF2B5EF4-FFF2-40B4-BE49-F238E27FC236}">
                <a16:creationId xmlns:a16="http://schemas.microsoft.com/office/drawing/2014/main" id="{BBD4D99A-B957-44DB-A128-2F7C5FDB228F}"/>
              </a:ext>
            </a:extLst>
          </p:cNvPr>
          <p:cNvSpPr/>
          <p:nvPr/>
        </p:nvSpPr>
        <p:spPr>
          <a:xfrm>
            <a:off x="2896017" y="895024"/>
            <a:ext cx="6786845" cy="56438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Almíbar para las vainillas</a:t>
            </a:r>
            <a:endParaRPr lang="en-US" sz="3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Table 18">
            <a:extLst>
              <a:ext uri="{FF2B5EF4-FFF2-40B4-BE49-F238E27FC236}">
                <a16:creationId xmlns:a16="http://schemas.microsoft.com/office/drawing/2014/main" id="{E1964A41-3EC4-43CC-B7AD-477AE64BB1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009176"/>
              </p:ext>
            </p:extLst>
          </p:nvPr>
        </p:nvGraphicFramePr>
        <p:xfrm>
          <a:off x="3767293" y="1828800"/>
          <a:ext cx="4989711" cy="3001744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783106">
                  <a:extLst>
                    <a:ext uri="{9D8B030D-6E8A-4147-A177-3AD203B41FA5}">
                      <a16:colId xmlns:a16="http://schemas.microsoft.com/office/drawing/2014/main" val="1323326032"/>
                    </a:ext>
                  </a:extLst>
                </a:gridCol>
                <a:gridCol w="2206605">
                  <a:extLst>
                    <a:ext uri="{9D8B030D-6E8A-4147-A177-3AD203B41FA5}">
                      <a16:colId xmlns:a16="http://schemas.microsoft.com/office/drawing/2014/main" val="3464098773"/>
                    </a:ext>
                  </a:extLst>
                </a:gridCol>
              </a:tblGrid>
              <a:tr h="4794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kern="1200">
                          <a:solidFill>
                            <a:srgbClr val="6670A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INGREDIENTES</a:t>
                      </a:r>
                    </a:p>
                  </a:txBody>
                  <a:tcPr marL="72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kern="1200">
                          <a:solidFill>
                            <a:srgbClr val="6670A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CANTIDAD (grs)</a:t>
                      </a:r>
                    </a:p>
                  </a:txBody>
                  <a:tcPr marL="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2121327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algn="l" fontAlgn="b"/>
                      <a:r>
                        <a:rPr lang="es-AR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Agua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325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710590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algn="l" fontAlgn="b"/>
                      <a:r>
                        <a:rPr lang="es-AR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Azúcar Invertido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400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3948496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algn="l" fontAlgn="b"/>
                      <a:r>
                        <a:rPr lang="es-AR" sz="1800" b="0" kern="1200" err="1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Marsala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340839"/>
                  </a:ext>
                </a:extLst>
              </a:tr>
              <a:tr h="364820">
                <a:tc>
                  <a:txBody>
                    <a:bodyPr/>
                    <a:lstStyle/>
                    <a:p>
                      <a:pPr algn="l" fontAlgn="b"/>
                      <a:r>
                        <a:rPr lang="es-AR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Café Instantáneo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8365335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algn="l" fontAlgn="b"/>
                      <a:r>
                        <a:rPr lang="es-AR" sz="1800" b="0" kern="1200" err="1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Cognac</a:t>
                      </a:r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816982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algn="l" fontAlgn="b"/>
                      <a:endParaRPr lang="es-AR" sz="18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8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323641"/>
                  </a:ext>
                </a:extLst>
              </a:tr>
            </a:tbl>
          </a:graphicData>
        </a:graphic>
      </p:graphicFrame>
      <p:sp>
        <p:nvSpPr>
          <p:cNvPr id="25" name="Rectángulo 11">
            <a:extLst>
              <a:ext uri="{FF2B5EF4-FFF2-40B4-BE49-F238E27FC236}">
                <a16:creationId xmlns:a16="http://schemas.microsoft.com/office/drawing/2014/main" id="{D4A50A54-BA6E-4CCA-A8FD-B6FA68B758A1}"/>
              </a:ext>
            </a:extLst>
          </p:cNvPr>
          <p:cNvSpPr/>
          <p:nvPr/>
        </p:nvSpPr>
        <p:spPr>
          <a:xfrm>
            <a:off x="3048417" y="892444"/>
            <a:ext cx="6786845" cy="56438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Almíbar para las vainillas</a:t>
            </a:r>
            <a:endParaRPr lang="en-US" sz="3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ángulo: esquinas redondeadas 15">
            <a:extLst>
              <a:ext uri="{FF2B5EF4-FFF2-40B4-BE49-F238E27FC236}">
                <a16:creationId xmlns:a16="http://schemas.microsoft.com/office/drawing/2014/main" id="{724FD506-DEFE-4105-AD35-709220DECF8F}"/>
              </a:ext>
            </a:extLst>
          </p:cNvPr>
          <p:cNvSpPr/>
          <p:nvPr/>
        </p:nvSpPr>
        <p:spPr>
          <a:xfrm>
            <a:off x="2501900" y="812800"/>
            <a:ext cx="7327900" cy="660400"/>
          </a:xfrm>
          <a:prstGeom prst="roundRect">
            <a:avLst>
              <a:gd name="adj" fmla="val 50000"/>
            </a:avLst>
          </a:prstGeom>
          <a:solidFill>
            <a:srgbClr val="3BB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Rectángulo 11">
            <a:extLst>
              <a:ext uri="{FF2B5EF4-FFF2-40B4-BE49-F238E27FC236}">
                <a16:creationId xmlns:a16="http://schemas.microsoft.com/office/drawing/2014/main" id="{203BF28D-EFF4-4DD9-90AE-4E6949EA34B8}"/>
              </a:ext>
            </a:extLst>
          </p:cNvPr>
          <p:cNvSpPr/>
          <p:nvPr/>
        </p:nvSpPr>
        <p:spPr>
          <a:xfrm>
            <a:off x="3048417" y="892441"/>
            <a:ext cx="6786845" cy="56438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Almíbar para las vainillas</a:t>
            </a:r>
            <a:endParaRPr lang="en-US" sz="3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39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11">
            <a:extLst>
              <a:ext uri="{FF2B5EF4-FFF2-40B4-BE49-F238E27FC236}">
                <a16:creationId xmlns:a16="http://schemas.microsoft.com/office/drawing/2014/main" id="{873F8FCF-4511-4542-A384-E91244D2C9A1}"/>
              </a:ext>
            </a:extLst>
          </p:cNvPr>
          <p:cNvSpPr/>
          <p:nvPr/>
        </p:nvSpPr>
        <p:spPr>
          <a:xfrm>
            <a:off x="3696117" y="1491924"/>
            <a:ext cx="6786845" cy="55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3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Biscuit</a:t>
            </a:r>
            <a:r>
              <a:rPr lang="es-AR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3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Financier</a:t>
            </a:r>
            <a:r>
              <a:rPr lang="es-AR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Receta</a:t>
            </a: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3CFB0E91-094B-45EC-884C-805928C9D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7" y="254702"/>
            <a:ext cx="2586944" cy="775452"/>
          </a:xfrm>
          <a:prstGeom prst="rect">
            <a:avLst/>
          </a:prstGeom>
        </p:spPr>
      </p:pic>
      <p:graphicFrame>
        <p:nvGraphicFramePr>
          <p:cNvPr id="10" name="Table 18">
            <a:extLst>
              <a:ext uri="{FF2B5EF4-FFF2-40B4-BE49-F238E27FC236}">
                <a16:creationId xmlns:a16="http://schemas.microsoft.com/office/drawing/2014/main" id="{CDBA9E8F-BCE2-49A0-B9FE-733C2912FC22}"/>
              </a:ext>
            </a:extLst>
          </p:cNvPr>
          <p:cNvGraphicFramePr>
            <a:graphicFrameLocks noGrp="1"/>
          </p:cNvGraphicFramePr>
          <p:nvPr/>
        </p:nvGraphicFramePr>
        <p:xfrm>
          <a:off x="5054945" y="2438400"/>
          <a:ext cx="3996065" cy="382990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228881">
                  <a:extLst>
                    <a:ext uri="{9D8B030D-6E8A-4147-A177-3AD203B41FA5}">
                      <a16:colId xmlns:a16="http://schemas.microsoft.com/office/drawing/2014/main" val="1323326032"/>
                    </a:ext>
                  </a:extLst>
                </a:gridCol>
                <a:gridCol w="1767184">
                  <a:extLst>
                    <a:ext uri="{9D8B030D-6E8A-4147-A177-3AD203B41FA5}">
                      <a16:colId xmlns:a16="http://schemas.microsoft.com/office/drawing/2014/main" val="3464098773"/>
                    </a:ext>
                  </a:extLst>
                </a:gridCol>
              </a:tblGrid>
              <a:tr h="69225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INGREDIENTES</a:t>
                      </a:r>
                    </a:p>
                  </a:txBody>
                  <a:tcPr marL="108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CANTIDAD (grs)</a:t>
                      </a:r>
                    </a:p>
                  </a:txBody>
                  <a:tcPr marL="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2121327"/>
                  </a:ext>
                </a:extLst>
              </a:tr>
              <a:tr h="5487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000" b="0" kern="1200" dirty="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Manteca </a:t>
                      </a:r>
                      <a:r>
                        <a:rPr lang="es-AR" sz="2000" b="0" kern="1200" dirty="0" err="1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Noisette</a:t>
                      </a:r>
                      <a:endParaRPr lang="es-AR" sz="2000" b="0" kern="1200" dirty="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000" b="0" kern="1200" dirty="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710590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000" b="0" kern="1200" dirty="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Polvo de Almendras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000" b="0" kern="1200" dirty="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3948496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000" b="0" kern="1200" dirty="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Azúcar Impalpable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000" b="0" kern="1200" dirty="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6109299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000" b="0" kern="1200" dirty="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Harina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000" b="0" kern="1200" dirty="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0621859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000" b="0" kern="1200" dirty="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Polvo de Hornear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000" b="0" kern="1200" dirty="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8751179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000" b="0" kern="1200" dirty="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Claras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000" b="0" kern="1200" dirty="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8904944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000" b="0" kern="1200" dirty="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AR" sz="2000" b="0" kern="1200" dirty="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358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7158783"/>
                  </a:ext>
                </a:extLst>
              </a:tr>
            </a:tbl>
          </a:graphicData>
        </a:graphic>
      </p:graphicFrame>
      <p:pic>
        <p:nvPicPr>
          <p:cNvPr id="11" name="Picture 17">
            <a:extLst>
              <a:ext uri="{FF2B5EF4-FFF2-40B4-BE49-F238E27FC236}">
                <a16:creationId xmlns:a16="http://schemas.microsoft.com/office/drawing/2014/main" id="{7578943B-09D8-456F-A9A3-2D3EF3223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" r="62"/>
          <a:stretch/>
        </p:blipFill>
        <p:spPr>
          <a:xfrm>
            <a:off x="323557" y="1701823"/>
            <a:ext cx="3038621" cy="3031329"/>
          </a:xfrm>
          <a:prstGeom prst="ellipse">
            <a:avLst/>
          </a:prstGeom>
          <a:ln w="107950">
            <a:solidFill>
              <a:srgbClr val="F7AA27"/>
            </a:solidFill>
          </a:ln>
        </p:spPr>
      </p:pic>
    </p:spTree>
    <p:extLst>
      <p:ext uri="{BB962C8B-B14F-4D97-AF65-F5344CB8AC3E}">
        <p14:creationId xmlns:p14="http://schemas.microsoft.com/office/powerpoint/2010/main" val="110299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11">
            <a:extLst>
              <a:ext uri="{FF2B5EF4-FFF2-40B4-BE49-F238E27FC236}">
                <a16:creationId xmlns:a16="http://schemas.microsoft.com/office/drawing/2014/main" id="{873F8FCF-4511-4542-A384-E91244D2C9A1}"/>
              </a:ext>
            </a:extLst>
          </p:cNvPr>
          <p:cNvSpPr/>
          <p:nvPr/>
        </p:nvSpPr>
        <p:spPr>
          <a:xfrm>
            <a:off x="3696117" y="1491924"/>
            <a:ext cx="6786845" cy="55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3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Biscuit</a:t>
            </a:r>
            <a:r>
              <a:rPr lang="es-AR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3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Financier</a:t>
            </a:r>
            <a:r>
              <a:rPr lang="es-AR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Procedimiento</a:t>
            </a: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3CFB0E91-094B-45EC-884C-805928C9D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7" y="254702"/>
            <a:ext cx="2586944" cy="775452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144612D5-91AF-49DA-AABE-365B4B362F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2" t="-511" r="27710" b="511"/>
          <a:stretch/>
        </p:blipFill>
        <p:spPr>
          <a:xfrm>
            <a:off x="323557" y="1701823"/>
            <a:ext cx="3038621" cy="3031329"/>
          </a:xfrm>
          <a:prstGeom prst="ellipse">
            <a:avLst/>
          </a:prstGeom>
          <a:ln w="107950">
            <a:solidFill>
              <a:srgbClr val="F7AA27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73CFB7-B74E-47C8-B236-BD57EF8F89E1}"/>
              </a:ext>
            </a:extLst>
          </p:cNvPr>
          <p:cNvSpPr txBox="1"/>
          <p:nvPr/>
        </p:nvSpPr>
        <p:spPr>
          <a:xfrm>
            <a:off x="4463144" y="2220686"/>
            <a:ext cx="5010973" cy="3041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AR" sz="2000" dirty="0">
                <a:solidFill>
                  <a:srgbClr val="4A5184"/>
                </a:solidFill>
                <a:latin typeface="+mj-lt"/>
              </a:rPr>
              <a:t>Preparar la mise en place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AR" sz="2000" dirty="0">
                <a:solidFill>
                  <a:srgbClr val="4A5184"/>
                </a:solidFill>
                <a:latin typeface="+mj-lt"/>
              </a:rPr>
              <a:t>Tamizar ingredientes secos en un </a:t>
            </a:r>
            <a:r>
              <a:rPr lang="es-AR" sz="2000" dirty="0" err="1">
                <a:solidFill>
                  <a:srgbClr val="4A5184"/>
                </a:solidFill>
                <a:latin typeface="+mj-lt"/>
              </a:rPr>
              <a:t>bowl</a:t>
            </a:r>
            <a:endParaRPr lang="es-AR" sz="2000" dirty="0">
              <a:solidFill>
                <a:srgbClr val="4A5184"/>
              </a:solidFill>
              <a:latin typeface="+mj-lt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AR" sz="2000" dirty="0">
                <a:solidFill>
                  <a:srgbClr val="4A5184"/>
                </a:solidFill>
                <a:latin typeface="+mj-lt"/>
              </a:rPr>
              <a:t>Incorporar las claras, mezclar bien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AR" sz="2000" dirty="0">
                <a:solidFill>
                  <a:srgbClr val="4A5184"/>
                </a:solidFill>
                <a:latin typeface="+mj-lt"/>
              </a:rPr>
              <a:t>Incorporar manteca </a:t>
            </a:r>
            <a:r>
              <a:rPr lang="es-AR" sz="2000" dirty="0" err="1">
                <a:solidFill>
                  <a:srgbClr val="4A5184"/>
                </a:solidFill>
                <a:latin typeface="+mj-lt"/>
              </a:rPr>
              <a:t>noisette</a:t>
            </a:r>
            <a:r>
              <a:rPr lang="es-AR" sz="2000" dirty="0">
                <a:solidFill>
                  <a:srgbClr val="4A5184"/>
                </a:solidFill>
                <a:latin typeface="+mj-lt"/>
              </a:rPr>
              <a:t> caliente y mezclar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AR" sz="2000" dirty="0">
                <a:solidFill>
                  <a:srgbClr val="4A5184"/>
                </a:solidFill>
                <a:latin typeface="+mj-lt"/>
              </a:rPr>
              <a:t>Colocar la mezcla en moldes siliconados hasta llenar 2/3 de la capacidad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AR" sz="2000" dirty="0">
                <a:solidFill>
                  <a:srgbClr val="4A5184"/>
                </a:solidFill>
                <a:latin typeface="+mj-lt"/>
              </a:rPr>
              <a:t>Cocinar en horno a 180 grados centígrados entre 8 y 10 minutos aproximadamente.</a:t>
            </a:r>
          </a:p>
        </p:txBody>
      </p:sp>
    </p:spTree>
    <p:extLst>
      <p:ext uri="{BB962C8B-B14F-4D97-AF65-F5344CB8AC3E}">
        <p14:creationId xmlns:p14="http://schemas.microsoft.com/office/powerpoint/2010/main" val="410120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11">
            <a:extLst>
              <a:ext uri="{FF2B5EF4-FFF2-40B4-BE49-F238E27FC236}">
                <a16:creationId xmlns:a16="http://schemas.microsoft.com/office/drawing/2014/main" id="{873F8FCF-4511-4542-A384-E91244D2C9A1}"/>
              </a:ext>
            </a:extLst>
          </p:cNvPr>
          <p:cNvSpPr/>
          <p:nvPr/>
        </p:nvSpPr>
        <p:spPr>
          <a:xfrm>
            <a:off x="3696117" y="1491924"/>
            <a:ext cx="6786845" cy="55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3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Praline</a:t>
            </a:r>
            <a:r>
              <a:rPr lang="es-AR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Receta</a:t>
            </a: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3CFB0E91-094B-45EC-884C-805928C9D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7" y="254702"/>
            <a:ext cx="2586944" cy="775452"/>
          </a:xfrm>
          <a:prstGeom prst="rect">
            <a:avLst/>
          </a:prstGeom>
        </p:spPr>
      </p:pic>
      <p:graphicFrame>
        <p:nvGraphicFramePr>
          <p:cNvPr id="12" name="Table 18">
            <a:extLst>
              <a:ext uri="{FF2B5EF4-FFF2-40B4-BE49-F238E27FC236}">
                <a16:creationId xmlns:a16="http://schemas.microsoft.com/office/drawing/2014/main" id="{1560C1E0-ACB7-4961-B3BC-D94C5AA50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48521"/>
              </p:ext>
            </p:extLst>
          </p:nvPr>
        </p:nvGraphicFramePr>
        <p:xfrm>
          <a:off x="5054945" y="2438400"/>
          <a:ext cx="3996065" cy="1555236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228881">
                  <a:extLst>
                    <a:ext uri="{9D8B030D-6E8A-4147-A177-3AD203B41FA5}">
                      <a16:colId xmlns:a16="http://schemas.microsoft.com/office/drawing/2014/main" val="1323326032"/>
                    </a:ext>
                  </a:extLst>
                </a:gridCol>
                <a:gridCol w="1767184">
                  <a:extLst>
                    <a:ext uri="{9D8B030D-6E8A-4147-A177-3AD203B41FA5}">
                      <a16:colId xmlns:a16="http://schemas.microsoft.com/office/drawing/2014/main" val="3464098773"/>
                    </a:ext>
                  </a:extLst>
                </a:gridCol>
              </a:tblGrid>
              <a:tr h="69225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INGREDIENTES</a:t>
                      </a:r>
                    </a:p>
                  </a:txBody>
                  <a:tcPr marL="108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CANTIDAD (grs)</a:t>
                      </a:r>
                    </a:p>
                  </a:txBody>
                  <a:tcPr marL="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2121327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Azúcar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500g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710590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Almendra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500g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3948496"/>
                  </a:ext>
                </a:extLst>
              </a:tr>
            </a:tbl>
          </a:graphicData>
        </a:graphic>
      </p:graphicFrame>
      <p:pic>
        <p:nvPicPr>
          <p:cNvPr id="10" name="Picture 17">
            <a:extLst>
              <a:ext uri="{FF2B5EF4-FFF2-40B4-BE49-F238E27FC236}">
                <a16:creationId xmlns:a16="http://schemas.microsoft.com/office/drawing/2014/main" id="{E42F582E-5D5B-4238-ABBB-8EA5879F4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r="14522"/>
          <a:stretch/>
        </p:blipFill>
        <p:spPr>
          <a:xfrm>
            <a:off x="323557" y="1701823"/>
            <a:ext cx="3038621" cy="3031329"/>
          </a:xfrm>
          <a:prstGeom prst="ellipse">
            <a:avLst/>
          </a:prstGeom>
          <a:ln w="107950">
            <a:solidFill>
              <a:srgbClr val="F7AA27"/>
            </a:solidFill>
          </a:ln>
        </p:spPr>
      </p:pic>
    </p:spTree>
    <p:extLst>
      <p:ext uri="{BB962C8B-B14F-4D97-AF65-F5344CB8AC3E}">
        <p14:creationId xmlns:p14="http://schemas.microsoft.com/office/powerpoint/2010/main" val="355171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51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2DE3269-53F8-4DB6-AB1D-AA745D3A6F40}"/>
              </a:ext>
            </a:extLst>
          </p:cNvPr>
          <p:cNvGrpSpPr/>
          <p:nvPr/>
        </p:nvGrpSpPr>
        <p:grpSpPr>
          <a:xfrm>
            <a:off x="0" y="-1"/>
            <a:ext cx="2366145" cy="1240971"/>
            <a:chOff x="0" y="-1"/>
            <a:chExt cx="2366145" cy="1240971"/>
          </a:xfrm>
        </p:grpSpPr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2D6FCE12-B108-4CAE-A113-EBB26FE283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484" t="31299"/>
            <a:stretch/>
          </p:blipFill>
          <p:spPr>
            <a:xfrm>
              <a:off x="0" y="-1"/>
              <a:ext cx="2366145" cy="1240971"/>
            </a:xfrm>
            <a:prstGeom prst="rect">
              <a:avLst/>
            </a:prstGeom>
          </p:spPr>
        </p:pic>
        <p:pic>
          <p:nvPicPr>
            <p:cNvPr id="4" name="Picture 15">
              <a:extLst>
                <a:ext uri="{FF2B5EF4-FFF2-40B4-BE49-F238E27FC236}">
                  <a16:creationId xmlns:a16="http://schemas.microsoft.com/office/drawing/2014/main" id="{AD65B2B2-7BAC-4E56-8AE0-1DA432ED5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32" y="160904"/>
              <a:ext cx="1784918" cy="535040"/>
            </a:xfrm>
            <a:prstGeom prst="rect">
              <a:avLst/>
            </a:prstGeom>
          </p:spPr>
        </p:pic>
      </p:grpSp>
      <p:pic>
        <p:nvPicPr>
          <p:cNvPr id="5" name="Gráfico 4">
            <a:extLst>
              <a:ext uri="{FF2B5EF4-FFF2-40B4-BE49-F238E27FC236}">
                <a16:creationId xmlns:a16="http://schemas.microsoft.com/office/drawing/2014/main" id="{04F8376E-DFB4-4910-874D-413A9B55E5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3654" r="35476"/>
          <a:stretch/>
        </p:blipFill>
        <p:spPr>
          <a:xfrm>
            <a:off x="2" y="849086"/>
            <a:ext cx="2366146" cy="470262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BDA1AA64-8443-46F4-9B92-23A37112E8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5105400"/>
            <a:ext cx="1752600" cy="17526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D0E69EB6-2B40-4779-AE81-D05CD80956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69680" y="5952610"/>
            <a:ext cx="3322320" cy="90539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1F8CE8A2-6AF9-4E47-96A7-EF16745E34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17131" y="5952610"/>
            <a:ext cx="3322320" cy="905390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D4DBF1E3-5AA4-40FD-A158-E501DECAF9F4}"/>
              </a:ext>
            </a:extLst>
          </p:cNvPr>
          <p:cNvGrpSpPr/>
          <p:nvPr/>
        </p:nvGrpSpPr>
        <p:grpSpPr>
          <a:xfrm>
            <a:off x="8404507" y="3944889"/>
            <a:ext cx="3755067" cy="2088959"/>
            <a:chOff x="2308275" y="1763483"/>
            <a:chExt cx="3755067" cy="2088959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C25A4304-B41C-4EB1-B06D-8BB60298830C}"/>
                </a:ext>
              </a:extLst>
            </p:cNvPr>
            <p:cNvGrpSpPr/>
            <p:nvPr/>
          </p:nvGrpSpPr>
          <p:grpSpPr>
            <a:xfrm>
              <a:off x="2308275" y="1763483"/>
              <a:ext cx="3755067" cy="2088959"/>
              <a:chOff x="2543407" y="574763"/>
              <a:chExt cx="3755067" cy="2088959"/>
            </a:xfrm>
          </p:grpSpPr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74DB2CF4-6DAF-401C-BCB7-A417CC9BAF9D}"/>
                  </a:ext>
                </a:extLst>
              </p:cNvPr>
              <p:cNvSpPr txBox="1"/>
              <p:nvPr/>
            </p:nvSpPr>
            <p:spPr>
              <a:xfrm>
                <a:off x="2543407" y="1201783"/>
                <a:ext cx="3755067" cy="1461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 algn="ctr">
                  <a:spcBef>
                    <a:spcPts val="600"/>
                  </a:spcBef>
                </a:pPr>
                <a:r>
                  <a:rPr lang="es-ES" sz="2200" b="1" noProof="1">
                    <a:solidFill>
                      <a:srgbClr val="F6A927"/>
                    </a:solidFill>
                  </a:rPr>
                  <a:t>Helado Italiano.</a:t>
                </a:r>
              </a:p>
              <a:p>
                <a:pPr marL="0" lvl="1" algn="ctr">
                  <a:spcBef>
                    <a:spcPts val="600"/>
                  </a:spcBef>
                </a:pPr>
                <a:r>
                  <a:rPr lang="es-ES" sz="2200" b="1" noProof="1">
                    <a:solidFill>
                      <a:srgbClr val="F6A927"/>
                    </a:solidFill>
                  </a:rPr>
                  <a:t>Tradición e historia </a:t>
                </a:r>
                <a:br>
                  <a:rPr lang="es-ES" sz="2200" b="1" noProof="1">
                    <a:solidFill>
                      <a:srgbClr val="F6A927"/>
                    </a:solidFill>
                  </a:rPr>
                </a:br>
                <a:r>
                  <a:rPr lang="es-ES" sz="2200" b="1" noProof="1">
                    <a:solidFill>
                      <a:srgbClr val="F6A927"/>
                    </a:solidFill>
                  </a:rPr>
                  <a:t>contada por los protagonistas</a:t>
                </a:r>
              </a:p>
              <a:p>
                <a:endParaRPr lang="es-AR"/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67246D4B-B9A8-4BE9-83DD-C4556849F862}"/>
                  </a:ext>
                </a:extLst>
              </p:cNvPr>
              <p:cNvSpPr txBox="1"/>
              <p:nvPr/>
            </p:nvSpPr>
            <p:spPr>
              <a:xfrm>
                <a:off x="3141856" y="574763"/>
                <a:ext cx="1287532" cy="630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3500" b="1">
                    <a:solidFill>
                      <a:schemeClr val="bg1"/>
                    </a:solidFill>
                  </a:rPr>
                  <a:t>23/09</a:t>
                </a:r>
                <a:endParaRPr lang="es-AR" sz="35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533DBB21-61B8-4289-9503-CA33DEE88AF2}"/>
                </a:ext>
              </a:extLst>
            </p:cNvPr>
            <p:cNvSpPr/>
            <p:nvPr/>
          </p:nvSpPr>
          <p:spPr>
            <a:xfrm>
              <a:off x="4274075" y="1839817"/>
              <a:ext cx="1025039" cy="451692"/>
            </a:xfrm>
            <a:prstGeom prst="roundRect">
              <a:avLst>
                <a:gd name="adj" fmla="val 50000"/>
              </a:avLst>
            </a:prstGeom>
            <a:solidFill>
              <a:srgbClr val="F6A9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s-ES" sz="1600" b="1"/>
                <a:t>Charla </a:t>
              </a:r>
            </a:p>
            <a:p>
              <a:pPr algn="ctr">
                <a:lnSpc>
                  <a:spcPct val="80000"/>
                </a:lnSpc>
              </a:pPr>
              <a:r>
                <a:rPr lang="es-ES" sz="1600" b="1"/>
                <a:t>abierta</a:t>
              </a:r>
              <a:endParaRPr lang="es-AR" sz="1600" b="1"/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32EDE727-EBA3-40F7-819A-44F7CC74E34D}"/>
              </a:ext>
            </a:extLst>
          </p:cNvPr>
          <p:cNvGrpSpPr/>
          <p:nvPr/>
        </p:nvGrpSpPr>
        <p:grpSpPr>
          <a:xfrm>
            <a:off x="1459661" y="3977104"/>
            <a:ext cx="3755067" cy="1750404"/>
            <a:chOff x="2166426" y="1763483"/>
            <a:chExt cx="3755067" cy="1750404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067FC5B0-B100-4FA5-9678-9DE31C2FEFBE}"/>
                </a:ext>
              </a:extLst>
            </p:cNvPr>
            <p:cNvGrpSpPr/>
            <p:nvPr/>
          </p:nvGrpSpPr>
          <p:grpSpPr>
            <a:xfrm>
              <a:off x="2166426" y="1763483"/>
              <a:ext cx="3755067" cy="1750404"/>
              <a:chOff x="2401558" y="574763"/>
              <a:chExt cx="3755067" cy="1750404"/>
            </a:xfrm>
          </p:grpSpPr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BD883ECE-927E-461A-B6EF-1CD53F692B4D}"/>
                  </a:ext>
                </a:extLst>
              </p:cNvPr>
              <p:cNvSpPr txBox="1"/>
              <p:nvPr/>
            </p:nvSpPr>
            <p:spPr>
              <a:xfrm>
                <a:off x="2401558" y="1201783"/>
                <a:ext cx="3755067" cy="1123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 algn="ctr">
                  <a:spcBef>
                    <a:spcPts val="600"/>
                  </a:spcBef>
                </a:pPr>
                <a:r>
                  <a:rPr lang="es-AR" sz="2200" b="1" noProof="1">
                    <a:solidFill>
                      <a:srgbClr val="F6A927"/>
                    </a:solidFill>
                  </a:rPr>
                  <a:t>Postres helados. </a:t>
                </a:r>
              </a:p>
              <a:p>
                <a:pPr marL="0" lvl="1" algn="ctr">
                  <a:spcBef>
                    <a:spcPts val="600"/>
                  </a:spcBef>
                </a:pPr>
                <a:r>
                  <a:rPr lang="es-AR" sz="2200" b="1" noProof="1">
                    <a:solidFill>
                      <a:srgbClr val="F6A927"/>
                    </a:solidFill>
                  </a:rPr>
                  <a:t>Master Class</a:t>
                </a:r>
              </a:p>
              <a:p>
                <a:endParaRPr lang="es-AR"/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5A82E158-1BE7-46C9-AC59-9F292AD1A0D3}"/>
                  </a:ext>
                </a:extLst>
              </p:cNvPr>
              <p:cNvSpPr txBox="1"/>
              <p:nvPr/>
            </p:nvSpPr>
            <p:spPr>
              <a:xfrm>
                <a:off x="3141856" y="574763"/>
                <a:ext cx="1287532" cy="630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3500" b="1">
                    <a:solidFill>
                      <a:schemeClr val="bg1"/>
                    </a:solidFill>
                  </a:rPr>
                  <a:t>09/09</a:t>
                </a:r>
                <a:endParaRPr lang="es-AR" sz="35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D95EEAFE-8531-4A09-AEC1-DCF2317D65C8}"/>
                </a:ext>
              </a:extLst>
            </p:cNvPr>
            <p:cNvSpPr/>
            <p:nvPr/>
          </p:nvSpPr>
          <p:spPr>
            <a:xfrm>
              <a:off x="4274075" y="1839817"/>
              <a:ext cx="1025039" cy="451692"/>
            </a:xfrm>
            <a:prstGeom prst="roundRect">
              <a:avLst>
                <a:gd name="adj" fmla="val 50000"/>
              </a:avLst>
            </a:prstGeom>
            <a:solidFill>
              <a:srgbClr val="F6A9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s-ES" sz="1600" b="1"/>
                <a:t>Charla </a:t>
              </a:r>
            </a:p>
            <a:p>
              <a:pPr algn="ctr">
                <a:lnSpc>
                  <a:spcPct val="80000"/>
                </a:lnSpc>
              </a:pPr>
              <a:r>
                <a:rPr lang="es-ES" sz="1600" b="1"/>
                <a:t>abierta</a:t>
              </a:r>
              <a:endParaRPr lang="es-AR" sz="1600" b="1"/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B27ECBC-D3ED-4292-AB9A-2DCB55067303}"/>
              </a:ext>
            </a:extLst>
          </p:cNvPr>
          <p:cNvSpPr txBox="1"/>
          <p:nvPr/>
        </p:nvSpPr>
        <p:spPr>
          <a:xfrm>
            <a:off x="2689004" y="925677"/>
            <a:ext cx="947057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500" b="1">
                <a:solidFill>
                  <a:srgbClr val="F6A927"/>
                </a:solidFill>
              </a:rPr>
              <a:t>WEBINARS SEMANALES – </a:t>
            </a:r>
            <a:r>
              <a:rPr lang="es-AR" sz="2500" b="1">
                <a:solidFill>
                  <a:schemeClr val="bg1"/>
                </a:solidFill>
              </a:rPr>
              <a:t>Todos los jueves 10:30 a 12:30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27E67DA7-781D-4039-8C33-030FC8F8E03F}"/>
              </a:ext>
            </a:extLst>
          </p:cNvPr>
          <p:cNvGrpSpPr/>
          <p:nvPr/>
        </p:nvGrpSpPr>
        <p:grpSpPr>
          <a:xfrm>
            <a:off x="4450314" y="3936607"/>
            <a:ext cx="3727938" cy="1965848"/>
            <a:chOff x="5227491" y="570409"/>
            <a:chExt cx="3727938" cy="1965848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20A0E617-473C-4D57-B7E4-C44572E227F7}"/>
                </a:ext>
              </a:extLst>
            </p:cNvPr>
            <p:cNvSpPr txBox="1"/>
            <p:nvPr/>
          </p:nvSpPr>
          <p:spPr>
            <a:xfrm>
              <a:off x="5227491" y="1197429"/>
              <a:ext cx="3727938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>
                <a:spcBef>
                  <a:spcPts val="600"/>
                </a:spcBef>
              </a:pPr>
              <a:r>
                <a:rPr lang="es-AR" sz="2200" b="1" noProof="1">
                  <a:solidFill>
                    <a:srgbClr val="F6A927"/>
                  </a:solidFill>
                </a:rPr>
                <a:t>Recursos Humanos</a:t>
              </a:r>
            </a:p>
            <a:p>
              <a:pPr marL="0" lvl="1" algn="ctr">
                <a:spcBef>
                  <a:spcPts val="600"/>
                </a:spcBef>
              </a:pPr>
              <a:r>
                <a:rPr lang="es-ES" sz="1800" noProof="1">
                  <a:solidFill>
                    <a:srgbClr val="F6A927"/>
                  </a:solidFill>
                  <a:latin typeface="Quicksand Book" panose="02070303000000060000" pitchFamily="18" charset="77"/>
                </a:rPr>
                <a:t>Buenas prácticas para gestionar al personal en mi negocio.</a:t>
              </a:r>
              <a:endParaRPr lang="es-AR" b="1" noProof="1">
                <a:solidFill>
                  <a:srgbClr val="F6A927"/>
                </a:solidFill>
                <a:latin typeface="Quicksand Bold" panose="02070303000000060000" pitchFamily="18" charset="77"/>
              </a:endParaRPr>
            </a:p>
            <a:p>
              <a:endParaRPr lang="es-AR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235E6587-851E-4E0A-BE9A-516354507B64}"/>
                </a:ext>
              </a:extLst>
            </p:cNvPr>
            <p:cNvSpPr txBox="1"/>
            <p:nvPr/>
          </p:nvSpPr>
          <p:spPr>
            <a:xfrm>
              <a:off x="6605453" y="570409"/>
              <a:ext cx="1287532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500" b="1">
                  <a:solidFill>
                    <a:schemeClr val="bg1"/>
                  </a:solidFill>
                </a:rPr>
                <a:t>16/09</a:t>
              </a:r>
              <a:endParaRPr lang="es-AR" sz="35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519D5B9D-70D0-4865-BB03-AB2C5667DEE5}"/>
              </a:ext>
            </a:extLst>
          </p:cNvPr>
          <p:cNvGrpSpPr/>
          <p:nvPr/>
        </p:nvGrpSpPr>
        <p:grpSpPr>
          <a:xfrm>
            <a:off x="6852010" y="1667497"/>
            <a:ext cx="3384618" cy="2088959"/>
            <a:chOff x="5403334" y="570409"/>
            <a:chExt cx="3384618" cy="2088959"/>
          </a:xfrm>
        </p:grpSpPr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8887B5ED-7C3F-43B5-8652-1AEAE92B871F}"/>
                </a:ext>
              </a:extLst>
            </p:cNvPr>
            <p:cNvSpPr txBox="1"/>
            <p:nvPr/>
          </p:nvSpPr>
          <p:spPr>
            <a:xfrm>
              <a:off x="5403334" y="1197429"/>
              <a:ext cx="3384618" cy="1461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>
                <a:spcBef>
                  <a:spcPts val="600"/>
                </a:spcBef>
              </a:pPr>
              <a:r>
                <a:rPr lang="es-ES" sz="2200" b="1" noProof="1">
                  <a:solidFill>
                    <a:srgbClr val="F6A927"/>
                  </a:solidFill>
                </a:rPr>
                <a:t>Bienestar emocional.</a:t>
              </a:r>
            </a:p>
            <a:p>
              <a:pPr marL="0" lvl="1" algn="ctr">
                <a:spcBef>
                  <a:spcPts val="600"/>
                </a:spcBef>
              </a:pPr>
              <a:r>
                <a:rPr lang="es-ES" sz="2200" b="1" noProof="1">
                  <a:solidFill>
                    <a:srgbClr val="F6A927"/>
                  </a:solidFill>
                </a:rPr>
                <a:t> </a:t>
              </a:r>
              <a:r>
                <a:rPr lang="es-ES" sz="2200" noProof="1">
                  <a:solidFill>
                    <a:srgbClr val="F6A927"/>
                  </a:solidFill>
                </a:rPr>
                <a:t>Cómo favorecer la salud mental en la empresa</a:t>
              </a:r>
            </a:p>
            <a:p>
              <a:endParaRPr lang="es-AR"/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D912130B-1467-43BA-B9A4-130A16E283C8}"/>
                </a:ext>
              </a:extLst>
            </p:cNvPr>
            <p:cNvSpPr txBox="1"/>
            <p:nvPr/>
          </p:nvSpPr>
          <p:spPr>
            <a:xfrm>
              <a:off x="6605453" y="570409"/>
              <a:ext cx="1287532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500" b="1">
                  <a:solidFill>
                    <a:schemeClr val="bg1"/>
                  </a:solidFill>
                </a:rPr>
                <a:t>02/09</a:t>
              </a:r>
              <a:endParaRPr lang="es-AR" sz="35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upo 28">
            <a:extLst>
              <a:ext uri="{FF2B5EF4-FFF2-40B4-BE49-F238E27FC236}">
                <a16:creationId xmlns:a16="http://schemas.microsoft.com/office/drawing/2014/main" id="{20A6B6F1-133F-40D9-81C3-C2F2D820A3A0}"/>
              </a:ext>
            </a:extLst>
          </p:cNvPr>
          <p:cNvGrpSpPr/>
          <p:nvPr/>
        </p:nvGrpSpPr>
        <p:grpSpPr>
          <a:xfrm>
            <a:off x="3409916" y="1800457"/>
            <a:ext cx="3322320" cy="1611905"/>
            <a:chOff x="2732197" y="574763"/>
            <a:chExt cx="3322320" cy="1611905"/>
          </a:xfrm>
        </p:grpSpPr>
        <p:sp>
          <p:nvSpPr>
            <p:cNvPr id="27" name="CuadroTexto 29">
              <a:extLst>
                <a:ext uri="{FF2B5EF4-FFF2-40B4-BE49-F238E27FC236}">
                  <a16:creationId xmlns:a16="http://schemas.microsoft.com/office/drawing/2014/main" id="{12B47B8D-1835-444B-95E7-D5A538E287B4}"/>
                </a:ext>
              </a:extLst>
            </p:cNvPr>
            <p:cNvSpPr txBox="1"/>
            <p:nvPr/>
          </p:nvSpPr>
          <p:spPr>
            <a:xfrm>
              <a:off x="2732197" y="1201783"/>
              <a:ext cx="332232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2200" b="1" noProof="1">
                  <a:solidFill>
                    <a:srgbClr val="F6A927"/>
                  </a:solidFill>
                </a:rPr>
                <a:t>Heladerías Sustentables</a:t>
              </a:r>
            </a:p>
            <a:p>
              <a:pPr algn="ctr"/>
              <a:r>
                <a:rPr lang="es-ES" noProof="1">
                  <a:solidFill>
                    <a:srgbClr val="F6A927"/>
                  </a:solidFill>
                </a:rPr>
                <a:t>Por dónde empiezo a aplicar una estrategia de triple impacto</a:t>
              </a:r>
              <a:endParaRPr lang="es-AR">
                <a:solidFill>
                  <a:srgbClr val="F6A927"/>
                </a:solidFill>
              </a:endParaRPr>
            </a:p>
          </p:txBody>
        </p:sp>
        <p:sp>
          <p:nvSpPr>
            <p:cNvPr id="28" name="CuadroTexto 30">
              <a:extLst>
                <a:ext uri="{FF2B5EF4-FFF2-40B4-BE49-F238E27FC236}">
                  <a16:creationId xmlns:a16="http://schemas.microsoft.com/office/drawing/2014/main" id="{E7AF15EE-5EF5-4050-94A6-17087D4E71E0}"/>
                </a:ext>
              </a:extLst>
            </p:cNvPr>
            <p:cNvSpPr txBox="1"/>
            <p:nvPr/>
          </p:nvSpPr>
          <p:spPr>
            <a:xfrm>
              <a:off x="3670665" y="574763"/>
              <a:ext cx="1287532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500" b="1">
                  <a:solidFill>
                    <a:schemeClr val="bg1"/>
                  </a:solidFill>
                </a:rPr>
                <a:t>26/08</a:t>
              </a:r>
              <a:endParaRPr lang="es-AR" sz="35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0209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11">
            <a:extLst>
              <a:ext uri="{FF2B5EF4-FFF2-40B4-BE49-F238E27FC236}">
                <a16:creationId xmlns:a16="http://schemas.microsoft.com/office/drawing/2014/main" id="{873F8FCF-4511-4542-A384-E91244D2C9A1}"/>
              </a:ext>
            </a:extLst>
          </p:cNvPr>
          <p:cNvSpPr/>
          <p:nvPr/>
        </p:nvSpPr>
        <p:spPr>
          <a:xfrm>
            <a:off x="3696117" y="1491924"/>
            <a:ext cx="6786845" cy="55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3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Praline</a:t>
            </a:r>
            <a:r>
              <a:rPr lang="es-AR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Procedimiento</a:t>
            </a: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3CFB0E91-094B-45EC-884C-805928C9D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7" y="254702"/>
            <a:ext cx="2586944" cy="775452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511A6DF3-9C76-47F9-83CC-756E625A0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87948" y="4108289"/>
            <a:ext cx="2229493" cy="2439636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13AE7FDD-B858-47B0-9A10-7BA65A19B9E1}"/>
              </a:ext>
            </a:extLst>
          </p:cNvPr>
          <p:cNvSpPr txBox="1"/>
          <p:nvPr/>
        </p:nvSpPr>
        <p:spPr>
          <a:xfrm>
            <a:off x="9802435" y="4516307"/>
            <a:ext cx="2068511" cy="126188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s-MX" sz="2200" b="1" i="1">
                <a:solidFill>
                  <a:schemeClr val="bg1"/>
                </a:solidFill>
                <a:latin typeface="+mj-lt"/>
              </a:rPr>
              <a:t>   Técnicas </a:t>
            </a:r>
            <a:endParaRPr lang="es-AR" sz="2200" b="1" i="1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b="0" i="0">
                <a:solidFill>
                  <a:schemeClr val="bg1"/>
                </a:solidFill>
                <a:effectLst/>
              </a:rPr>
              <a:t>Cocción de azúcar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>
                <a:solidFill>
                  <a:schemeClr val="bg1"/>
                </a:solidFill>
              </a:rPr>
              <a:t>C</a:t>
            </a:r>
            <a:r>
              <a:rPr lang="es-AR" b="0" i="0">
                <a:solidFill>
                  <a:schemeClr val="bg1"/>
                </a:solidFill>
                <a:effectLst/>
              </a:rPr>
              <a:t>aramelizar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>
                <a:solidFill>
                  <a:schemeClr val="bg1"/>
                </a:solidFill>
              </a:rPr>
              <a:t>M</a:t>
            </a:r>
            <a:r>
              <a:rPr lang="es-AR" b="0" i="0">
                <a:solidFill>
                  <a:schemeClr val="bg1"/>
                </a:solidFill>
                <a:effectLst/>
              </a:rPr>
              <a:t>ezclar  </a:t>
            </a:r>
            <a:endParaRPr lang="es-AR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7BF8CB-00D5-49A8-9A11-5BE9B4904B3E}"/>
              </a:ext>
            </a:extLst>
          </p:cNvPr>
          <p:cNvSpPr txBox="1"/>
          <p:nvPr/>
        </p:nvSpPr>
        <p:spPr>
          <a:xfrm>
            <a:off x="4743978" y="2383971"/>
            <a:ext cx="4691122" cy="1724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AR" sz="2000" dirty="0">
                <a:solidFill>
                  <a:srgbClr val="4A5184"/>
                </a:solidFill>
                <a:latin typeface="+mj-lt"/>
              </a:rPr>
              <a:t>Realizar un caramelo en seco.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AR" sz="2000" dirty="0">
                <a:solidFill>
                  <a:srgbClr val="4A5184"/>
                </a:solidFill>
                <a:latin typeface="+mj-lt"/>
              </a:rPr>
              <a:t>Agregar las almendras.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AR" sz="2000" dirty="0">
                <a:solidFill>
                  <a:srgbClr val="4A5184"/>
                </a:solidFill>
                <a:latin typeface="+mj-lt"/>
              </a:rPr>
              <a:t>Mezclar.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AR" sz="2000" dirty="0">
                <a:solidFill>
                  <a:srgbClr val="4A5184"/>
                </a:solidFill>
                <a:latin typeface="+mj-lt"/>
              </a:rPr>
              <a:t>Volcar sobre papel antiadherente.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AR" sz="2000" dirty="0">
                <a:solidFill>
                  <a:srgbClr val="4A5184"/>
                </a:solidFill>
                <a:latin typeface="+mj-lt"/>
              </a:rPr>
              <a:t>Dejar enfriar. </a:t>
            </a: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693E1B14-9A50-4FC4-9707-ECB1E9CD0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7" b="16747"/>
          <a:stretch/>
        </p:blipFill>
        <p:spPr>
          <a:xfrm>
            <a:off x="323557" y="1701823"/>
            <a:ext cx="3038621" cy="3031329"/>
          </a:xfrm>
          <a:prstGeom prst="ellipse">
            <a:avLst/>
          </a:prstGeom>
          <a:ln w="107950">
            <a:solidFill>
              <a:srgbClr val="F7AA27"/>
            </a:solidFill>
          </a:ln>
        </p:spPr>
      </p:pic>
    </p:spTree>
    <p:extLst>
      <p:ext uri="{BB962C8B-B14F-4D97-AF65-F5344CB8AC3E}">
        <p14:creationId xmlns:p14="http://schemas.microsoft.com/office/powerpoint/2010/main" val="422325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D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áfico 22">
            <a:extLst>
              <a:ext uri="{FF2B5EF4-FFF2-40B4-BE49-F238E27FC236}">
                <a16:creationId xmlns:a16="http://schemas.microsoft.com/office/drawing/2014/main" id="{3B0FAE4F-FA2A-4D9A-939F-ADDFBBB8D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6470" y="4154784"/>
            <a:ext cx="2229493" cy="2439636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C3E971A8-7C35-4260-ADC0-B06845913454}"/>
              </a:ext>
            </a:extLst>
          </p:cNvPr>
          <p:cNvSpPr txBox="1"/>
          <p:nvPr/>
        </p:nvSpPr>
        <p:spPr>
          <a:xfrm>
            <a:off x="9724943" y="4547304"/>
            <a:ext cx="2068511" cy="175432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s-AR" sz="1800" b="1" i="0" u="none" strike="noStrike" kern="1200">
                <a:solidFill>
                  <a:schemeClr val="bg1"/>
                </a:solidFill>
                <a:effectLst/>
              </a:rPr>
              <a:t>Aromatización: </a:t>
            </a:r>
            <a:r>
              <a:rPr lang="es-AR" sz="1800" i="0" u="none" strike="noStrike" kern="1200">
                <a:solidFill>
                  <a:schemeClr val="bg1"/>
                </a:solidFill>
                <a:effectLst/>
              </a:rPr>
              <a:t>Cascaritas de naranjas y limón</a:t>
            </a: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endParaRPr lang="es-AR" sz="1800" i="0" u="none" strike="noStrike">
              <a:solidFill>
                <a:schemeClr val="bg1"/>
              </a:solidFill>
              <a:effectLst/>
            </a:endParaRP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s-AR" sz="1800" b="1" i="0" u="none" strike="noStrike" kern="1200">
                <a:solidFill>
                  <a:schemeClr val="bg1"/>
                </a:solidFill>
                <a:effectLst/>
              </a:rPr>
              <a:t>Azúcar </a:t>
            </a:r>
            <a:r>
              <a:rPr lang="es-AR" sz="1800" b="1" i="0" u="none" strike="noStrike" kern="1200" err="1">
                <a:solidFill>
                  <a:schemeClr val="bg1"/>
                </a:solidFill>
                <a:effectLst/>
              </a:rPr>
              <a:t>vainillado</a:t>
            </a:r>
            <a:r>
              <a:rPr lang="es-AR" sz="1800" b="1" i="0" u="none" strike="noStrike" kern="1200">
                <a:solidFill>
                  <a:schemeClr val="bg1"/>
                </a:solidFill>
                <a:effectLst/>
              </a:rPr>
              <a:t> 1 gramo por kilo</a:t>
            </a:r>
            <a:endParaRPr lang="es-AR" sz="1800" b="1" i="0" u="none" strike="noStrike">
              <a:solidFill>
                <a:schemeClr val="bg1"/>
              </a:solidFill>
              <a:effectLst/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43FFA1CA-C7F8-4AF1-9344-7E47020C55F4}"/>
              </a:ext>
            </a:extLst>
          </p:cNvPr>
          <p:cNvGrpSpPr/>
          <p:nvPr/>
        </p:nvGrpSpPr>
        <p:grpSpPr>
          <a:xfrm>
            <a:off x="2843398" y="495138"/>
            <a:ext cx="6686056" cy="6107140"/>
            <a:chOff x="3402198" y="901538"/>
            <a:chExt cx="6686056" cy="5419879"/>
          </a:xfrm>
        </p:grpSpPr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C76D3A9F-F086-4D24-9C01-1F1C4A55A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38898" y="901538"/>
              <a:ext cx="5149356" cy="5419879"/>
            </a:xfrm>
            <a:prstGeom prst="rect">
              <a:avLst/>
            </a:prstGeom>
          </p:spPr>
        </p:pic>
        <p:pic>
          <p:nvPicPr>
            <p:cNvPr id="20" name="Gráfico 19">
              <a:extLst>
                <a:ext uri="{FF2B5EF4-FFF2-40B4-BE49-F238E27FC236}">
                  <a16:creationId xmlns:a16="http://schemas.microsoft.com/office/drawing/2014/main" id="{CC526A8B-8B94-4F90-91A5-7D1DB3F2F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02198" y="901538"/>
              <a:ext cx="5149356" cy="5419879"/>
            </a:xfrm>
            <a:prstGeom prst="rect">
              <a:avLst/>
            </a:prstGeom>
          </p:spPr>
        </p:pic>
      </p:grpSp>
      <p:graphicFrame>
        <p:nvGraphicFramePr>
          <p:cNvPr id="21" name="Table 18">
            <a:extLst>
              <a:ext uri="{FF2B5EF4-FFF2-40B4-BE49-F238E27FC236}">
                <a16:creationId xmlns:a16="http://schemas.microsoft.com/office/drawing/2014/main" id="{E2C7949D-8438-4F99-A169-DC44F16589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37135"/>
              </p:ext>
            </p:extLst>
          </p:nvPr>
        </p:nvGraphicFramePr>
        <p:xfrm>
          <a:off x="3106892" y="1536700"/>
          <a:ext cx="6151408" cy="44886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582708">
                  <a:extLst>
                    <a:ext uri="{9D8B030D-6E8A-4147-A177-3AD203B41FA5}">
                      <a16:colId xmlns:a16="http://schemas.microsoft.com/office/drawing/2014/main" val="132332603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46409877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110318795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3196274800"/>
                    </a:ext>
                  </a:extLst>
                </a:gridCol>
              </a:tblGrid>
              <a:tr h="485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INGREDIENTES</a:t>
                      </a:r>
                    </a:p>
                  </a:txBody>
                  <a:tcPr marL="72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CANTIDAD (grs)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1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b="1" kern="1200" err="1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Cantidad</a:t>
                      </a:r>
                      <a:endParaRPr lang="en-US" sz="15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en-US" sz="1500" b="1" kern="1200" err="1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deseada</a:t>
                      </a:r>
                      <a:endParaRPr lang="en-US" sz="15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2121327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lvl="0" algn="l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Leche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545.00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54.50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2180.00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710590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lvl="0" algn="l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Crema  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110.00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11.00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440.00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3948496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lvl="0" algn="l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Azúcar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100.00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10.00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400.00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8365335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lvl="0" algn="l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Dextrosa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25.00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2.50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100.00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816982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lvl="0" algn="l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Glucosa </a:t>
                      </a:r>
                      <a:r>
                        <a:rPr lang="es-AR" sz="1800" b="0" kern="1200" err="1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Desh</a:t>
                      </a:r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55.00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5.50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220.00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295572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lvl="0" algn="l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Yema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50.00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5.00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200.00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0690626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lvl="0" algn="l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Leche en polvo entera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60.00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6.00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240.00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3419072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lvl="0" algn="l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Pasta de almendra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50.00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5.00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200.00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1832361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lvl="0" algn="l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Neutro 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5.00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0.50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20.00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3668358"/>
                  </a:ext>
                </a:extLst>
              </a:tr>
              <a:tr h="395940">
                <a:tc>
                  <a:txBody>
                    <a:bodyPr/>
                    <a:lstStyle/>
                    <a:p>
                      <a:pPr lvl="0" algn="l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1000.00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100.00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s-AR" sz="1800" b="0" kern="1200">
                          <a:solidFill>
                            <a:srgbClr val="4A5184"/>
                          </a:solidFill>
                          <a:latin typeface="+mj-lt"/>
                          <a:ea typeface="+mn-ea"/>
                          <a:cs typeface="+mn-cs"/>
                        </a:rPr>
                        <a:t>4000.00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8946429"/>
                  </a:ext>
                </a:extLst>
              </a:tr>
            </a:tbl>
          </a:graphicData>
        </a:graphic>
      </p:graphicFrame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206A97F3-27FE-45AD-B22B-0287B36C8A15}"/>
              </a:ext>
            </a:extLst>
          </p:cNvPr>
          <p:cNvSpPr/>
          <p:nvPr/>
        </p:nvSpPr>
        <p:spPr>
          <a:xfrm>
            <a:off x="2501900" y="812800"/>
            <a:ext cx="7327900" cy="660400"/>
          </a:xfrm>
          <a:prstGeom prst="roundRect">
            <a:avLst>
              <a:gd name="adj" fmla="val 50000"/>
            </a:avLst>
          </a:prstGeom>
          <a:solidFill>
            <a:srgbClr val="767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 11">
            <a:extLst>
              <a:ext uri="{FF2B5EF4-FFF2-40B4-BE49-F238E27FC236}">
                <a16:creationId xmlns:a16="http://schemas.microsoft.com/office/drawing/2014/main" id="{FB1AA344-6EB6-4C70-910E-84B9E4EBEC65}"/>
              </a:ext>
            </a:extLst>
          </p:cNvPr>
          <p:cNvSpPr/>
          <p:nvPr/>
        </p:nvSpPr>
        <p:spPr>
          <a:xfrm>
            <a:off x="2896017" y="895024"/>
            <a:ext cx="6786845" cy="55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Crema de Almendras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B9E54F23-521D-43BD-9A05-CDFFE35D98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6822" b="18703"/>
          <a:stretch/>
        </p:blipFill>
        <p:spPr>
          <a:xfrm>
            <a:off x="0" y="1282700"/>
            <a:ext cx="2009608" cy="5575300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7DDC6111-DF4B-48F7-BB8A-E8E8885FD1EB}"/>
              </a:ext>
            </a:extLst>
          </p:cNvPr>
          <p:cNvGrpSpPr/>
          <p:nvPr/>
        </p:nvGrpSpPr>
        <p:grpSpPr>
          <a:xfrm>
            <a:off x="0" y="-25400"/>
            <a:ext cx="3860800" cy="1409239"/>
            <a:chOff x="0" y="-76200"/>
            <a:chExt cx="5245100" cy="1914525"/>
          </a:xfrm>
        </p:grpSpPr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9C9122BC-D57B-42AB-856C-276D080AC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33171" t="71849"/>
            <a:stretch/>
          </p:blipFill>
          <p:spPr>
            <a:xfrm>
              <a:off x="0" y="-76200"/>
              <a:ext cx="5245100" cy="1914525"/>
            </a:xfrm>
            <a:prstGeom prst="rect">
              <a:avLst/>
            </a:prstGeom>
          </p:spPr>
        </p:pic>
        <p:pic>
          <p:nvPicPr>
            <p:cNvPr id="14" name="Picture 15">
              <a:extLst>
                <a:ext uri="{FF2B5EF4-FFF2-40B4-BE49-F238E27FC236}">
                  <a16:creationId xmlns:a16="http://schemas.microsoft.com/office/drawing/2014/main" id="{64C1B09B-4987-42EB-B93A-35C758AF8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77" y="203902"/>
              <a:ext cx="2586944" cy="7754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0142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D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43FFA1CA-C7F8-4AF1-9344-7E47020C55F4}"/>
              </a:ext>
            </a:extLst>
          </p:cNvPr>
          <p:cNvGrpSpPr/>
          <p:nvPr/>
        </p:nvGrpSpPr>
        <p:grpSpPr>
          <a:xfrm>
            <a:off x="2843398" y="495138"/>
            <a:ext cx="6686056" cy="6107140"/>
            <a:chOff x="3402198" y="901538"/>
            <a:chExt cx="6686056" cy="5419879"/>
          </a:xfrm>
        </p:grpSpPr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C76D3A9F-F086-4D24-9C01-1F1C4A55A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38898" y="901538"/>
              <a:ext cx="5149356" cy="5419879"/>
            </a:xfrm>
            <a:prstGeom prst="rect">
              <a:avLst/>
            </a:prstGeom>
          </p:spPr>
        </p:pic>
        <p:pic>
          <p:nvPicPr>
            <p:cNvPr id="20" name="Gráfico 19">
              <a:extLst>
                <a:ext uri="{FF2B5EF4-FFF2-40B4-BE49-F238E27FC236}">
                  <a16:creationId xmlns:a16="http://schemas.microsoft.com/office/drawing/2014/main" id="{CC526A8B-8B94-4F90-91A5-7D1DB3F2F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02198" y="901538"/>
              <a:ext cx="5149356" cy="5419879"/>
            </a:xfrm>
            <a:prstGeom prst="rect">
              <a:avLst/>
            </a:prstGeom>
          </p:spPr>
        </p:pic>
      </p:grp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206A97F3-27FE-45AD-B22B-0287B36C8A15}"/>
              </a:ext>
            </a:extLst>
          </p:cNvPr>
          <p:cNvSpPr/>
          <p:nvPr/>
        </p:nvSpPr>
        <p:spPr>
          <a:xfrm>
            <a:off x="2501900" y="812800"/>
            <a:ext cx="7327900" cy="660400"/>
          </a:xfrm>
          <a:prstGeom prst="roundRect">
            <a:avLst>
              <a:gd name="adj" fmla="val 50000"/>
            </a:avLst>
          </a:prstGeom>
          <a:solidFill>
            <a:srgbClr val="767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 11">
            <a:extLst>
              <a:ext uri="{FF2B5EF4-FFF2-40B4-BE49-F238E27FC236}">
                <a16:creationId xmlns:a16="http://schemas.microsoft.com/office/drawing/2014/main" id="{FB1AA344-6EB6-4C70-910E-84B9E4EBEC65}"/>
              </a:ext>
            </a:extLst>
          </p:cNvPr>
          <p:cNvSpPr/>
          <p:nvPr/>
        </p:nvSpPr>
        <p:spPr>
          <a:xfrm>
            <a:off x="2896017" y="895024"/>
            <a:ext cx="6786845" cy="55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Crema de Almendras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B9E54F23-521D-43BD-9A05-CDFFE35D98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6822" b="18703"/>
          <a:stretch/>
        </p:blipFill>
        <p:spPr>
          <a:xfrm>
            <a:off x="0" y="1282700"/>
            <a:ext cx="2009608" cy="5575300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7DDC6111-DF4B-48F7-BB8A-E8E8885FD1EB}"/>
              </a:ext>
            </a:extLst>
          </p:cNvPr>
          <p:cNvGrpSpPr/>
          <p:nvPr/>
        </p:nvGrpSpPr>
        <p:grpSpPr>
          <a:xfrm>
            <a:off x="0" y="-25400"/>
            <a:ext cx="3860800" cy="1409239"/>
            <a:chOff x="0" y="-76200"/>
            <a:chExt cx="5245100" cy="1914525"/>
          </a:xfrm>
        </p:grpSpPr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9C9122BC-D57B-42AB-856C-276D080AC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33171" t="71849"/>
            <a:stretch/>
          </p:blipFill>
          <p:spPr>
            <a:xfrm>
              <a:off x="0" y="-76200"/>
              <a:ext cx="5245100" cy="1914525"/>
            </a:xfrm>
            <a:prstGeom prst="rect">
              <a:avLst/>
            </a:prstGeom>
          </p:spPr>
        </p:pic>
        <p:pic>
          <p:nvPicPr>
            <p:cNvPr id="14" name="Picture 15">
              <a:extLst>
                <a:ext uri="{FF2B5EF4-FFF2-40B4-BE49-F238E27FC236}">
                  <a16:creationId xmlns:a16="http://schemas.microsoft.com/office/drawing/2014/main" id="{64C1B09B-4987-42EB-B93A-35C758AF8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77" y="203902"/>
              <a:ext cx="2586944" cy="775452"/>
            </a:xfrm>
            <a:prstGeom prst="rect">
              <a:avLst/>
            </a:prstGeom>
          </p:spPr>
        </p:pic>
      </p:grpSp>
      <p:graphicFrame>
        <p:nvGraphicFramePr>
          <p:cNvPr id="15" name="Table 3">
            <a:extLst>
              <a:ext uri="{FF2B5EF4-FFF2-40B4-BE49-F238E27FC236}">
                <a16:creationId xmlns:a16="http://schemas.microsoft.com/office/drawing/2014/main" id="{EABEB258-3C0C-4A7E-ACA0-6BF5ABF5C8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416314"/>
              </p:ext>
            </p:extLst>
          </p:nvPr>
        </p:nvGraphicFramePr>
        <p:xfrm>
          <a:off x="3899852" y="1721875"/>
          <a:ext cx="4701707" cy="4246448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3757870">
                  <a:extLst>
                    <a:ext uri="{9D8B030D-6E8A-4147-A177-3AD203B41FA5}">
                      <a16:colId xmlns:a16="http://schemas.microsoft.com/office/drawing/2014/main" val="2434024938"/>
                    </a:ext>
                  </a:extLst>
                </a:gridCol>
                <a:gridCol w="943837">
                  <a:extLst>
                    <a:ext uri="{9D8B030D-6E8A-4147-A177-3AD203B41FA5}">
                      <a16:colId xmlns:a16="http://schemas.microsoft.com/office/drawing/2014/main" val="1555745578"/>
                    </a:ext>
                  </a:extLst>
                </a:gridCol>
              </a:tblGrid>
              <a:tr h="530806">
                <a:tc>
                  <a:txBody>
                    <a:bodyPr/>
                    <a:lstStyle/>
                    <a:p>
                      <a:pPr algn="l" fontAlgn="b"/>
                      <a:r>
                        <a:rPr lang="es-AR" sz="2000" b="1" kern="1200">
                          <a:solidFill>
                            <a:srgbClr val="6670A2"/>
                          </a:solidFill>
                        </a:rPr>
                        <a:t>Materia Grasa</a:t>
                      </a:r>
                      <a:endParaRPr lang="es-AR" sz="20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000" b="1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10.68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7674105"/>
                  </a:ext>
                </a:extLst>
              </a:tr>
              <a:tr h="530806">
                <a:tc>
                  <a:txBody>
                    <a:bodyPr/>
                    <a:lstStyle/>
                    <a:p>
                      <a:pPr algn="l" fontAlgn="b"/>
                      <a:r>
                        <a:rPr lang="es-AR" sz="2000" b="1" kern="1200">
                          <a:solidFill>
                            <a:srgbClr val="6670A2"/>
                          </a:solidFill>
                        </a:rPr>
                        <a:t>S.N.G.L</a:t>
                      </a:r>
                      <a:endParaRPr lang="es-AR" sz="20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000" b="1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9.72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3828260"/>
                  </a:ext>
                </a:extLst>
              </a:tr>
              <a:tr h="530806">
                <a:tc>
                  <a:txBody>
                    <a:bodyPr/>
                    <a:lstStyle/>
                    <a:p>
                      <a:pPr algn="l" fontAlgn="b"/>
                      <a:r>
                        <a:rPr lang="es-AR" sz="2000" b="1" kern="1200">
                          <a:solidFill>
                            <a:srgbClr val="6670A2"/>
                          </a:solidFill>
                        </a:rPr>
                        <a:t>Azucares</a:t>
                      </a:r>
                      <a:endParaRPr lang="es-AR" sz="20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000" b="1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19.89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1991781"/>
                  </a:ext>
                </a:extLst>
              </a:tr>
              <a:tr h="530806">
                <a:tc>
                  <a:txBody>
                    <a:bodyPr/>
                    <a:lstStyle/>
                    <a:p>
                      <a:pPr algn="l" fontAlgn="b"/>
                      <a:r>
                        <a:rPr lang="es-AR" sz="2000" b="1" kern="1200">
                          <a:solidFill>
                            <a:srgbClr val="6670A2"/>
                          </a:solidFill>
                        </a:rPr>
                        <a:t>Sólidos Totales</a:t>
                      </a:r>
                      <a:endParaRPr lang="es-AR" sz="20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000" b="1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41.99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3480744"/>
                  </a:ext>
                </a:extLst>
              </a:tr>
              <a:tr h="530806">
                <a:tc>
                  <a:txBody>
                    <a:bodyPr/>
                    <a:lstStyle/>
                    <a:p>
                      <a:pPr algn="l" fontAlgn="b"/>
                      <a:r>
                        <a:rPr lang="es-AR" sz="2000" b="1" kern="1200">
                          <a:solidFill>
                            <a:srgbClr val="6670A2"/>
                          </a:solidFill>
                        </a:rPr>
                        <a:t>Dulzor relativo</a:t>
                      </a:r>
                      <a:endParaRPr lang="es-AR" sz="20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000" b="1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16.50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3147279"/>
                  </a:ext>
                </a:extLst>
              </a:tr>
              <a:tr h="530806">
                <a:tc>
                  <a:txBody>
                    <a:bodyPr/>
                    <a:lstStyle/>
                    <a:p>
                      <a:pPr algn="l" fontAlgn="b"/>
                      <a:r>
                        <a:rPr lang="es-AR" sz="2000" b="1" kern="1200">
                          <a:solidFill>
                            <a:srgbClr val="6670A2"/>
                          </a:solidFill>
                        </a:rPr>
                        <a:t>P.A.C</a:t>
                      </a:r>
                      <a:endParaRPr lang="es-AR" sz="20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000" b="1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25.53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2351951"/>
                  </a:ext>
                </a:extLst>
              </a:tr>
              <a:tr h="530806">
                <a:tc>
                  <a:txBody>
                    <a:bodyPr/>
                    <a:lstStyle/>
                    <a:p>
                      <a:pPr algn="l" fontAlgn="b"/>
                      <a:r>
                        <a:rPr lang="es-AR" sz="2000" b="1" kern="1200">
                          <a:solidFill>
                            <a:srgbClr val="6670A2"/>
                          </a:solidFill>
                        </a:rPr>
                        <a:t>P.A.C.A</a:t>
                      </a:r>
                      <a:endParaRPr lang="es-AR" sz="20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000" b="1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44.01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0289402"/>
                  </a:ext>
                </a:extLst>
              </a:tr>
              <a:tr h="530806">
                <a:tc>
                  <a:txBody>
                    <a:bodyPr/>
                    <a:lstStyle/>
                    <a:p>
                      <a:pPr algn="l" fontAlgn="b"/>
                      <a:r>
                        <a:rPr lang="es-AR" sz="2000" b="1" kern="1200">
                          <a:solidFill>
                            <a:srgbClr val="6670A2"/>
                          </a:solidFill>
                        </a:rPr>
                        <a:t>P.I.C</a:t>
                      </a:r>
                      <a:endParaRPr lang="es-AR" sz="2000" b="1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000" b="1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-3.12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8663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1679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B8F9858D-74C2-4566-9A38-5819099CA1ED}"/>
              </a:ext>
            </a:extLst>
          </p:cNvPr>
          <p:cNvGrpSpPr/>
          <p:nvPr/>
        </p:nvGrpSpPr>
        <p:grpSpPr>
          <a:xfrm>
            <a:off x="0" y="0"/>
            <a:ext cx="2761861" cy="929472"/>
            <a:chOff x="0" y="0"/>
            <a:chExt cx="2761861" cy="929472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65BFB64B-8AC5-461F-9FE6-3007E5BF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0" y="0"/>
              <a:ext cx="2761861" cy="929472"/>
            </a:xfrm>
            <a:prstGeom prst="rect">
              <a:avLst/>
            </a:prstGeom>
          </p:spPr>
        </p:pic>
        <p:pic>
          <p:nvPicPr>
            <p:cNvPr id="6" name="Picture 15">
              <a:extLst>
                <a:ext uri="{FF2B5EF4-FFF2-40B4-BE49-F238E27FC236}">
                  <a16:creationId xmlns:a16="http://schemas.microsoft.com/office/drawing/2014/main" id="{E4E2D1C1-6279-4F9F-AC3F-DCE50C75C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160904"/>
              <a:ext cx="1784918" cy="535040"/>
            </a:xfrm>
            <a:prstGeom prst="rect">
              <a:avLst/>
            </a:prstGeom>
          </p:spPr>
        </p:pic>
      </p:grpSp>
      <p:sp>
        <p:nvSpPr>
          <p:cNvPr id="7" name="TextBox 12">
            <a:extLst>
              <a:ext uri="{FF2B5EF4-FFF2-40B4-BE49-F238E27FC236}">
                <a16:creationId xmlns:a16="http://schemas.microsoft.com/office/drawing/2014/main" id="{0D0E62A2-8B08-40E7-9704-3BC7F7649EF7}"/>
              </a:ext>
            </a:extLst>
          </p:cNvPr>
          <p:cNvSpPr txBox="1"/>
          <p:nvPr/>
        </p:nvSpPr>
        <p:spPr>
          <a:xfrm>
            <a:off x="2888176" y="707393"/>
            <a:ext cx="62103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500" b="1">
                <a:solidFill>
                  <a:srgbClr val="F7AA27"/>
                </a:solidFill>
                <a:latin typeface="+mj-lt"/>
                <a:ea typeface="+mj-ea"/>
                <a:cs typeface="+mj-cs"/>
              </a:rPr>
              <a:t>Técnicas Utilizadas</a:t>
            </a:r>
            <a:endParaRPr lang="es-AR" sz="4500" b="1">
              <a:solidFill>
                <a:srgbClr val="F7AA27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25DEE66C-0CBE-4701-8C73-D9C9A84270C7}"/>
              </a:ext>
            </a:extLst>
          </p:cNvPr>
          <p:cNvGrpSpPr/>
          <p:nvPr/>
        </p:nvGrpSpPr>
        <p:grpSpPr>
          <a:xfrm>
            <a:off x="713677" y="2112783"/>
            <a:ext cx="1523952" cy="553998"/>
            <a:chOff x="960897" y="2207060"/>
            <a:chExt cx="1523952" cy="553998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382230D0-FA0B-43C5-B518-5DEFF9DBD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0897" y="2237327"/>
              <a:ext cx="557938" cy="490375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6719BD55-1C2D-417E-B675-FE30D288944C}"/>
                </a:ext>
              </a:extLst>
            </p:cNvPr>
            <p:cNvSpPr txBox="1"/>
            <p:nvPr/>
          </p:nvSpPr>
          <p:spPr>
            <a:xfrm>
              <a:off x="1534332" y="2207060"/>
              <a:ext cx="95051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000" b="1">
                  <a:solidFill>
                    <a:srgbClr val="4A5184"/>
                  </a:solidFill>
                </a:rPr>
                <a:t>Batir</a:t>
              </a:r>
              <a:endParaRPr lang="es-AR" sz="3000" b="1">
                <a:solidFill>
                  <a:srgbClr val="4A5184"/>
                </a:solidFill>
              </a:endParaRP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2B88F09-8E93-40D4-BC9F-D8B286ED332F}"/>
              </a:ext>
            </a:extLst>
          </p:cNvPr>
          <p:cNvGrpSpPr/>
          <p:nvPr/>
        </p:nvGrpSpPr>
        <p:grpSpPr>
          <a:xfrm>
            <a:off x="3123755" y="2113463"/>
            <a:ext cx="1785626" cy="553998"/>
            <a:chOff x="960897" y="2207060"/>
            <a:chExt cx="1785626" cy="553998"/>
          </a:xfrm>
        </p:grpSpPr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48BFF1BA-58FA-489B-84B4-EDB0BE386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0897" y="2237327"/>
              <a:ext cx="557938" cy="490375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3C365875-047C-4DF1-9E2F-79CFF59B905F}"/>
                </a:ext>
              </a:extLst>
            </p:cNvPr>
            <p:cNvSpPr txBox="1"/>
            <p:nvPr/>
          </p:nvSpPr>
          <p:spPr>
            <a:xfrm>
              <a:off x="1534332" y="2207060"/>
              <a:ext cx="121219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000" b="1">
                  <a:solidFill>
                    <a:srgbClr val="4A5184"/>
                  </a:solidFill>
                </a:rPr>
                <a:t>Fundir</a:t>
              </a:r>
              <a:endParaRPr lang="es-AR" sz="3000" b="1">
                <a:solidFill>
                  <a:srgbClr val="4A5184"/>
                </a:solidFill>
              </a:endParaRP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1A52D5B3-E789-457D-8B66-9B7CB1925016}"/>
              </a:ext>
            </a:extLst>
          </p:cNvPr>
          <p:cNvGrpSpPr/>
          <p:nvPr/>
        </p:nvGrpSpPr>
        <p:grpSpPr>
          <a:xfrm>
            <a:off x="5921216" y="2115138"/>
            <a:ext cx="2435740" cy="553998"/>
            <a:chOff x="960897" y="2207060"/>
            <a:chExt cx="2435740" cy="553998"/>
          </a:xfrm>
        </p:grpSpPr>
        <p:pic>
          <p:nvPicPr>
            <p:cNvPr id="15" name="Gráfico 14">
              <a:extLst>
                <a:ext uri="{FF2B5EF4-FFF2-40B4-BE49-F238E27FC236}">
                  <a16:creationId xmlns:a16="http://schemas.microsoft.com/office/drawing/2014/main" id="{13104406-8ADD-4A13-9177-2840B8863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0897" y="2237327"/>
              <a:ext cx="557938" cy="490375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C911B244-B0B9-403E-8C81-090C3206D228}"/>
                </a:ext>
              </a:extLst>
            </p:cNvPr>
            <p:cNvSpPr txBox="1"/>
            <p:nvPr/>
          </p:nvSpPr>
          <p:spPr>
            <a:xfrm>
              <a:off x="1534332" y="2207060"/>
              <a:ext cx="186230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000" b="1">
                  <a:solidFill>
                    <a:srgbClr val="4A5184"/>
                  </a:solidFill>
                </a:rPr>
                <a:t>Incorporar</a:t>
              </a:r>
              <a:endParaRPr lang="es-AR" sz="3000" b="1">
                <a:solidFill>
                  <a:srgbClr val="4A5184"/>
                </a:solidFill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BAB59722-95C2-4365-8940-2DA00051DD4E}"/>
              </a:ext>
            </a:extLst>
          </p:cNvPr>
          <p:cNvGrpSpPr/>
          <p:nvPr/>
        </p:nvGrpSpPr>
        <p:grpSpPr>
          <a:xfrm>
            <a:off x="8636342" y="2118486"/>
            <a:ext cx="1988887" cy="553998"/>
            <a:chOff x="960897" y="2207060"/>
            <a:chExt cx="1988887" cy="553998"/>
          </a:xfrm>
        </p:grpSpPr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F9809078-7E1D-4219-92C3-25076869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0897" y="2237327"/>
              <a:ext cx="557938" cy="490375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F5D3937B-EF84-4B16-8237-53AC46CF9439}"/>
                </a:ext>
              </a:extLst>
            </p:cNvPr>
            <p:cNvSpPr txBox="1"/>
            <p:nvPr/>
          </p:nvSpPr>
          <p:spPr>
            <a:xfrm>
              <a:off x="1534332" y="2207060"/>
              <a:ext cx="141545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000" b="1">
                  <a:solidFill>
                    <a:srgbClr val="4A5184"/>
                  </a:solidFill>
                </a:rPr>
                <a:t>Tamizar</a:t>
              </a:r>
              <a:endParaRPr lang="es-AR" sz="3000" b="1">
                <a:solidFill>
                  <a:srgbClr val="4A5184"/>
                </a:solidFill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3CC88135-D728-4FBB-81AA-A1E341361FAD}"/>
              </a:ext>
            </a:extLst>
          </p:cNvPr>
          <p:cNvGrpSpPr/>
          <p:nvPr/>
        </p:nvGrpSpPr>
        <p:grpSpPr>
          <a:xfrm>
            <a:off x="709885" y="3139241"/>
            <a:ext cx="1997223" cy="553998"/>
            <a:chOff x="960897" y="2207060"/>
            <a:chExt cx="1997223" cy="553998"/>
          </a:xfrm>
        </p:grpSpPr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2282F815-DD4D-42D1-86EB-F9AE6DEA8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0897" y="2237327"/>
              <a:ext cx="557938" cy="490375"/>
            </a:xfrm>
            <a:prstGeom prst="rect">
              <a:avLst/>
            </a:prstGeom>
          </p:spPr>
        </p:pic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A14C1A73-2D70-4F21-9F3B-0B552607F855}"/>
                </a:ext>
              </a:extLst>
            </p:cNvPr>
            <p:cNvSpPr txBox="1"/>
            <p:nvPr/>
          </p:nvSpPr>
          <p:spPr>
            <a:xfrm>
              <a:off x="1534332" y="2207060"/>
              <a:ext cx="142378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000" b="1">
                  <a:solidFill>
                    <a:srgbClr val="4A5184"/>
                  </a:solidFill>
                </a:rPr>
                <a:t>Cocción</a:t>
              </a:r>
              <a:endParaRPr lang="es-AR" sz="3000" b="1">
                <a:solidFill>
                  <a:srgbClr val="4A5184"/>
                </a:solidFill>
              </a:endParaRP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DE0CDCCA-87EE-48F1-B979-2AB1C37EE0F0}"/>
              </a:ext>
            </a:extLst>
          </p:cNvPr>
          <p:cNvGrpSpPr/>
          <p:nvPr/>
        </p:nvGrpSpPr>
        <p:grpSpPr>
          <a:xfrm>
            <a:off x="3123755" y="3130868"/>
            <a:ext cx="2494154" cy="553998"/>
            <a:chOff x="960897" y="2207060"/>
            <a:chExt cx="2494154" cy="553998"/>
          </a:xfrm>
        </p:grpSpPr>
        <p:pic>
          <p:nvPicPr>
            <p:cNvPr id="26" name="Gráfico 25">
              <a:extLst>
                <a:ext uri="{FF2B5EF4-FFF2-40B4-BE49-F238E27FC236}">
                  <a16:creationId xmlns:a16="http://schemas.microsoft.com/office/drawing/2014/main" id="{AA661FD4-8752-48BA-B45E-4875DFC43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0897" y="2237327"/>
              <a:ext cx="557938" cy="490375"/>
            </a:xfrm>
            <a:prstGeom prst="rect">
              <a:avLst/>
            </a:prstGeom>
          </p:spPr>
        </p:pic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CA5A5429-0736-4432-BEBD-B47D7D357119}"/>
                </a:ext>
              </a:extLst>
            </p:cNvPr>
            <p:cNvSpPr txBox="1"/>
            <p:nvPr/>
          </p:nvSpPr>
          <p:spPr>
            <a:xfrm>
              <a:off x="1534332" y="2207060"/>
              <a:ext cx="192071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000" b="1">
                  <a:solidFill>
                    <a:srgbClr val="4A5184"/>
                  </a:solidFill>
                </a:rPr>
                <a:t>Desmoldar</a:t>
              </a:r>
              <a:endParaRPr lang="es-AR" sz="3000" b="1">
                <a:solidFill>
                  <a:srgbClr val="4A5184"/>
                </a:solidFill>
              </a:endParaRP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8BA2E024-6E58-45A6-9275-75CDEDA62646}"/>
              </a:ext>
            </a:extLst>
          </p:cNvPr>
          <p:cNvGrpSpPr/>
          <p:nvPr/>
        </p:nvGrpSpPr>
        <p:grpSpPr>
          <a:xfrm>
            <a:off x="5898804" y="3132543"/>
            <a:ext cx="2322953" cy="553998"/>
            <a:chOff x="960897" y="2207060"/>
            <a:chExt cx="2322953" cy="553998"/>
          </a:xfrm>
        </p:grpSpPr>
        <p:pic>
          <p:nvPicPr>
            <p:cNvPr id="29" name="Gráfico 28">
              <a:extLst>
                <a:ext uri="{FF2B5EF4-FFF2-40B4-BE49-F238E27FC236}">
                  <a16:creationId xmlns:a16="http://schemas.microsoft.com/office/drawing/2014/main" id="{FB2E948C-03D4-4B96-BBC3-EAA6408DE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0897" y="2237327"/>
              <a:ext cx="557938" cy="490375"/>
            </a:xfrm>
            <a:prstGeom prst="rect">
              <a:avLst/>
            </a:prstGeom>
          </p:spPr>
        </p:pic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7F2160B4-8143-4949-9993-8F8BE3B7ABF3}"/>
                </a:ext>
              </a:extLst>
            </p:cNvPr>
            <p:cNvSpPr txBox="1"/>
            <p:nvPr/>
          </p:nvSpPr>
          <p:spPr>
            <a:xfrm>
              <a:off x="1534332" y="2207060"/>
              <a:ext cx="17495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000" b="1">
                  <a:solidFill>
                    <a:srgbClr val="4A5184"/>
                  </a:solidFill>
                </a:rPr>
                <a:t>Merengar</a:t>
              </a:r>
              <a:endParaRPr lang="es-AR" sz="3000" b="1">
                <a:solidFill>
                  <a:srgbClr val="4A5184"/>
                </a:solidFill>
              </a:endParaRP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93E885CE-1C3C-42E3-84A0-D518A1551B8D}"/>
              </a:ext>
            </a:extLst>
          </p:cNvPr>
          <p:cNvGrpSpPr/>
          <p:nvPr/>
        </p:nvGrpSpPr>
        <p:grpSpPr>
          <a:xfrm>
            <a:off x="8636342" y="2902898"/>
            <a:ext cx="3569106" cy="892552"/>
            <a:chOff x="960897" y="1965014"/>
            <a:chExt cx="3569106" cy="892552"/>
          </a:xfrm>
        </p:grpSpPr>
        <p:pic>
          <p:nvPicPr>
            <p:cNvPr id="32" name="Gráfico 31">
              <a:extLst>
                <a:ext uri="{FF2B5EF4-FFF2-40B4-BE49-F238E27FC236}">
                  <a16:creationId xmlns:a16="http://schemas.microsoft.com/office/drawing/2014/main" id="{7369D621-42AB-4F3B-BC8E-866125D37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0897" y="2237327"/>
              <a:ext cx="557938" cy="490375"/>
            </a:xfrm>
            <a:prstGeom prst="rect">
              <a:avLst/>
            </a:prstGeom>
          </p:spPr>
        </p:pic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806ADFA9-E6D8-4EA6-BEF8-4D006FDD4A2A}"/>
                </a:ext>
              </a:extLst>
            </p:cNvPr>
            <p:cNvSpPr txBox="1"/>
            <p:nvPr/>
          </p:nvSpPr>
          <p:spPr>
            <a:xfrm>
              <a:off x="1534332" y="1965014"/>
              <a:ext cx="299567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600" b="1">
                  <a:solidFill>
                    <a:srgbClr val="4A5184"/>
                  </a:solidFill>
                </a:rPr>
                <a:t>Igualar texturas/</a:t>
              </a:r>
            </a:p>
            <a:p>
              <a:r>
                <a:rPr lang="es-ES" sz="2600" b="1">
                  <a:solidFill>
                    <a:srgbClr val="4A5184"/>
                  </a:solidFill>
                </a:rPr>
                <a:t>densidad</a:t>
              </a:r>
              <a:endParaRPr lang="es-AR" sz="2600" b="1">
                <a:solidFill>
                  <a:srgbClr val="4A5184"/>
                </a:solidFill>
              </a:endParaRPr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52FFE89F-7BE1-46B6-B00D-5F16CB8A55A6}"/>
              </a:ext>
            </a:extLst>
          </p:cNvPr>
          <p:cNvGrpSpPr/>
          <p:nvPr/>
        </p:nvGrpSpPr>
        <p:grpSpPr>
          <a:xfrm>
            <a:off x="711361" y="4107430"/>
            <a:ext cx="2021267" cy="553998"/>
            <a:chOff x="960897" y="2207060"/>
            <a:chExt cx="2021267" cy="553998"/>
          </a:xfrm>
        </p:grpSpPr>
        <p:pic>
          <p:nvPicPr>
            <p:cNvPr id="49" name="Gráfico 48">
              <a:extLst>
                <a:ext uri="{FF2B5EF4-FFF2-40B4-BE49-F238E27FC236}">
                  <a16:creationId xmlns:a16="http://schemas.microsoft.com/office/drawing/2014/main" id="{B6FCA67F-8547-45E9-8FD0-51B9E6D83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0897" y="2237327"/>
              <a:ext cx="557938" cy="490375"/>
            </a:xfrm>
            <a:prstGeom prst="rect">
              <a:avLst/>
            </a:prstGeom>
          </p:spPr>
        </p:pic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1DC8B1B1-1BEF-4430-8E76-B530EDDB2991}"/>
                </a:ext>
              </a:extLst>
            </p:cNvPr>
            <p:cNvSpPr txBox="1"/>
            <p:nvPr/>
          </p:nvSpPr>
          <p:spPr>
            <a:xfrm>
              <a:off x="1534332" y="2207060"/>
              <a:ext cx="144783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000" b="1">
                  <a:solidFill>
                    <a:srgbClr val="4A5184"/>
                  </a:solidFill>
                </a:rPr>
                <a:t>Mezclar</a:t>
              </a:r>
              <a:endParaRPr lang="es-AR" sz="3000" b="1">
                <a:solidFill>
                  <a:srgbClr val="4A5184"/>
                </a:solidFill>
              </a:endParaRPr>
            </a:p>
          </p:txBody>
        </p:sp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id="{C4C5249C-5B6B-4098-91E6-1F0A225257C4}"/>
              </a:ext>
            </a:extLst>
          </p:cNvPr>
          <p:cNvGrpSpPr/>
          <p:nvPr/>
        </p:nvGrpSpPr>
        <p:grpSpPr>
          <a:xfrm>
            <a:off x="3130188" y="4099057"/>
            <a:ext cx="2282557" cy="553998"/>
            <a:chOff x="960897" y="2207060"/>
            <a:chExt cx="2282557" cy="553998"/>
          </a:xfrm>
        </p:grpSpPr>
        <p:pic>
          <p:nvPicPr>
            <p:cNvPr id="52" name="Gráfico 51">
              <a:extLst>
                <a:ext uri="{FF2B5EF4-FFF2-40B4-BE49-F238E27FC236}">
                  <a16:creationId xmlns:a16="http://schemas.microsoft.com/office/drawing/2014/main" id="{6D987AB1-4421-4E4B-A18C-8B12D18CA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0897" y="2237327"/>
              <a:ext cx="557938" cy="490375"/>
            </a:xfrm>
            <a:prstGeom prst="rect">
              <a:avLst/>
            </a:prstGeom>
          </p:spPr>
        </p:pic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C0F01910-7C2D-4E5A-A722-89CDE8BEF8E7}"/>
                </a:ext>
              </a:extLst>
            </p:cNvPr>
            <p:cNvSpPr txBox="1"/>
            <p:nvPr/>
          </p:nvSpPr>
          <p:spPr>
            <a:xfrm>
              <a:off x="1534332" y="2207060"/>
              <a:ext cx="170912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000" b="1">
                  <a:solidFill>
                    <a:srgbClr val="4A5184"/>
                  </a:solidFill>
                </a:rPr>
                <a:t>Escudillar</a:t>
              </a:r>
              <a:endParaRPr lang="es-AR" sz="3000" b="1">
                <a:solidFill>
                  <a:srgbClr val="4A5184"/>
                </a:solidFill>
              </a:endParaRPr>
            </a:p>
          </p:txBody>
        </p: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510AD9ED-AC7E-4F3E-911A-0500E0DF7169}"/>
              </a:ext>
            </a:extLst>
          </p:cNvPr>
          <p:cNvGrpSpPr/>
          <p:nvPr/>
        </p:nvGrpSpPr>
        <p:grpSpPr>
          <a:xfrm>
            <a:off x="5898804" y="4100732"/>
            <a:ext cx="2636307" cy="553998"/>
            <a:chOff x="960897" y="2207060"/>
            <a:chExt cx="2636307" cy="553998"/>
          </a:xfrm>
        </p:grpSpPr>
        <p:pic>
          <p:nvPicPr>
            <p:cNvPr id="55" name="Gráfico 54">
              <a:extLst>
                <a:ext uri="{FF2B5EF4-FFF2-40B4-BE49-F238E27FC236}">
                  <a16:creationId xmlns:a16="http://schemas.microsoft.com/office/drawing/2014/main" id="{E15F089B-DD89-4FAD-97C9-EF7C28067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0897" y="2237327"/>
              <a:ext cx="557938" cy="490375"/>
            </a:xfrm>
            <a:prstGeom prst="rect">
              <a:avLst/>
            </a:prstGeom>
          </p:spPr>
        </p:pic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id="{CE2F02E4-B736-42BC-8E05-865979AE35CC}"/>
                </a:ext>
              </a:extLst>
            </p:cNvPr>
            <p:cNvSpPr txBox="1"/>
            <p:nvPr/>
          </p:nvSpPr>
          <p:spPr>
            <a:xfrm>
              <a:off x="1534332" y="2207060"/>
              <a:ext cx="206287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000" b="1">
                  <a:solidFill>
                    <a:srgbClr val="4A5184"/>
                  </a:solidFill>
                </a:rPr>
                <a:t>Caramelizar</a:t>
              </a:r>
              <a:endParaRPr lang="es-AR" sz="3000" b="1">
                <a:solidFill>
                  <a:srgbClr val="4A5184"/>
                </a:solidFill>
              </a:endParaRPr>
            </a:p>
          </p:txBody>
        </p:sp>
      </p:grpSp>
      <p:grpSp>
        <p:nvGrpSpPr>
          <p:cNvPr id="57" name="Grupo 56">
            <a:extLst>
              <a:ext uri="{FF2B5EF4-FFF2-40B4-BE49-F238E27FC236}">
                <a16:creationId xmlns:a16="http://schemas.microsoft.com/office/drawing/2014/main" id="{C87F3542-354F-441D-B276-6D262927CEF7}"/>
              </a:ext>
            </a:extLst>
          </p:cNvPr>
          <p:cNvGrpSpPr/>
          <p:nvPr/>
        </p:nvGrpSpPr>
        <p:grpSpPr>
          <a:xfrm>
            <a:off x="8639686" y="4113133"/>
            <a:ext cx="2010560" cy="553998"/>
            <a:chOff x="960897" y="2207060"/>
            <a:chExt cx="2010560" cy="553998"/>
          </a:xfrm>
        </p:grpSpPr>
        <p:pic>
          <p:nvPicPr>
            <p:cNvPr id="58" name="Gráfico 57">
              <a:extLst>
                <a:ext uri="{FF2B5EF4-FFF2-40B4-BE49-F238E27FC236}">
                  <a16:creationId xmlns:a16="http://schemas.microsoft.com/office/drawing/2014/main" id="{F9AF5368-91B5-48B2-B8A3-3C7214AE5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0897" y="2237327"/>
              <a:ext cx="557938" cy="490375"/>
            </a:xfrm>
            <a:prstGeom prst="rect">
              <a:avLst/>
            </a:prstGeom>
          </p:spPr>
        </p:pic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2A0496C6-4845-449C-8B6D-4F481724703B}"/>
                </a:ext>
              </a:extLst>
            </p:cNvPr>
            <p:cNvSpPr txBox="1"/>
            <p:nvPr/>
          </p:nvSpPr>
          <p:spPr>
            <a:xfrm>
              <a:off x="1534332" y="2207060"/>
              <a:ext cx="143712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000" b="1">
                  <a:solidFill>
                    <a:srgbClr val="4A5184"/>
                  </a:solidFill>
                </a:rPr>
                <a:t>Mezclar</a:t>
              </a:r>
              <a:endParaRPr lang="es-AR" sz="3000" b="1">
                <a:solidFill>
                  <a:srgbClr val="4A518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0478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1">
            <a:extLst>
              <a:ext uri="{FF2B5EF4-FFF2-40B4-BE49-F238E27FC236}">
                <a16:creationId xmlns:a16="http://schemas.microsoft.com/office/drawing/2014/main" id="{C0C7FE85-F290-42E7-A1DC-79BD47D674AE}"/>
              </a:ext>
            </a:extLst>
          </p:cNvPr>
          <p:cNvSpPr txBox="1"/>
          <p:nvPr/>
        </p:nvSpPr>
        <p:spPr>
          <a:xfrm>
            <a:off x="1295400" y="3429000"/>
            <a:ext cx="9677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AR"/>
            </a:defPPr>
            <a:lvl1pPr algn="ctr">
              <a:defRPr sz="2400" b="1" i="0">
                <a:solidFill>
                  <a:srgbClr val="252B36"/>
                </a:solidFill>
                <a:effectLst/>
                <a:latin typeface="MentiDisplay"/>
              </a:defRPr>
            </a:lvl1pPr>
          </a:lstStyle>
          <a:p>
            <a:r>
              <a:rPr lang="es-AR" sz="7000">
                <a:solidFill>
                  <a:srgbClr val="4A5184"/>
                </a:solidFill>
                <a:latin typeface="+mj-lt"/>
              </a:rPr>
              <a:t>Consultas y Preguntas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DDD15602-27F5-404B-8118-B62C5BE7B30F}"/>
              </a:ext>
            </a:extLst>
          </p:cNvPr>
          <p:cNvGrpSpPr/>
          <p:nvPr/>
        </p:nvGrpSpPr>
        <p:grpSpPr>
          <a:xfrm>
            <a:off x="0" y="0"/>
            <a:ext cx="2761861" cy="929472"/>
            <a:chOff x="0" y="0"/>
            <a:chExt cx="2761861" cy="929472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6110E090-34B4-4A6F-8DDC-926FC97DA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0" y="0"/>
              <a:ext cx="2761861" cy="929472"/>
            </a:xfrm>
            <a:prstGeom prst="rect">
              <a:avLst/>
            </a:prstGeom>
          </p:spPr>
        </p:pic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id="{F2E583B7-F0ED-4540-B773-7E53D29C7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160904"/>
              <a:ext cx="1784918" cy="535040"/>
            </a:xfrm>
            <a:prstGeom prst="rect">
              <a:avLst/>
            </a:prstGeom>
          </p:spPr>
        </p:pic>
      </p:grpSp>
      <p:pic>
        <p:nvPicPr>
          <p:cNvPr id="9" name="Gráfico 8">
            <a:extLst>
              <a:ext uri="{FF2B5EF4-FFF2-40B4-BE49-F238E27FC236}">
                <a16:creationId xmlns:a16="http://schemas.microsoft.com/office/drawing/2014/main" id="{021131D2-283D-45BE-9212-FB6647FA6A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5400" y="121920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91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A72CED2-0278-41F0-938B-9C4F9CA3A764}"/>
              </a:ext>
            </a:extLst>
          </p:cNvPr>
          <p:cNvSpPr txBox="1"/>
          <p:nvPr/>
        </p:nvSpPr>
        <p:spPr>
          <a:xfrm>
            <a:off x="5867400" y="1676400"/>
            <a:ext cx="5067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s-ES" sz="3600" b="1">
                <a:solidFill>
                  <a:srgbClr val="F7AA27"/>
                </a:solidFill>
                <a:latin typeface="+mj-lt"/>
                <a:ea typeface="+mj-ea"/>
                <a:cs typeface="+mj-cs"/>
              </a:rPr>
              <a:t>Encuesta de Satisfacción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CA830D1A-3BCB-475A-9F01-3C8152308CC4}"/>
              </a:ext>
            </a:extLst>
          </p:cNvPr>
          <p:cNvGrpSpPr/>
          <p:nvPr/>
        </p:nvGrpSpPr>
        <p:grpSpPr>
          <a:xfrm>
            <a:off x="685800" y="1143000"/>
            <a:ext cx="4953000" cy="5715000"/>
            <a:chOff x="304800" y="1143000"/>
            <a:chExt cx="4953000" cy="5715000"/>
          </a:xfrm>
        </p:grpSpPr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2B437264-6437-44E1-8131-62D1D79B72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16504"/>
            <a:stretch/>
          </p:blipFill>
          <p:spPr>
            <a:xfrm>
              <a:off x="304800" y="1143000"/>
              <a:ext cx="4953000" cy="5715000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DC0C8BEA-66B6-4947-BEF0-9502BC86381C}"/>
                </a:ext>
              </a:extLst>
            </p:cNvPr>
            <p:cNvSpPr txBox="1"/>
            <p:nvPr/>
          </p:nvSpPr>
          <p:spPr>
            <a:xfrm>
              <a:off x="3050947" y="3276600"/>
              <a:ext cx="113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s-AR">
                <a:latin typeface="Segoe UI" panose="020B0502040204020203" pitchFamily="34" charset="0"/>
              </a:endParaRPr>
            </a:p>
            <a:p>
              <a:endParaRPr lang="es-AR"/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4A2942E7-E1B4-4092-B6EA-0A7C9D7F6B8F}"/>
              </a:ext>
            </a:extLst>
          </p:cNvPr>
          <p:cNvGrpSpPr/>
          <p:nvPr/>
        </p:nvGrpSpPr>
        <p:grpSpPr>
          <a:xfrm>
            <a:off x="0" y="0"/>
            <a:ext cx="2761861" cy="929472"/>
            <a:chOff x="0" y="0"/>
            <a:chExt cx="2761861" cy="929472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0917021D-935D-4A3E-9941-5DBB0989C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0" y="0"/>
              <a:ext cx="2761861" cy="929472"/>
            </a:xfrm>
            <a:prstGeom prst="rect">
              <a:avLst/>
            </a:prstGeom>
          </p:spPr>
        </p:pic>
        <p:pic>
          <p:nvPicPr>
            <p:cNvPr id="12" name="Picture 15">
              <a:extLst>
                <a:ext uri="{FF2B5EF4-FFF2-40B4-BE49-F238E27FC236}">
                  <a16:creationId xmlns:a16="http://schemas.microsoft.com/office/drawing/2014/main" id="{E54CCEB1-D9BD-4DC2-8557-F3482CC84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160904"/>
              <a:ext cx="1784918" cy="53504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5267675-3281-4719-B624-985C0AEFC8A0}"/>
              </a:ext>
            </a:extLst>
          </p:cNvPr>
          <p:cNvSpPr txBox="1"/>
          <p:nvPr/>
        </p:nvSpPr>
        <p:spPr>
          <a:xfrm>
            <a:off x="6098154" y="2399436"/>
            <a:ext cx="40599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3600" b="1" i="0">
                <a:effectLst/>
                <a:latin typeface="MentiText"/>
                <a:hlinkClick r:id="rId8"/>
              </a:rPr>
              <a:t>www.menti.com</a:t>
            </a:r>
            <a:endParaRPr lang="es-AR" sz="3600" b="1" i="0">
              <a:effectLst/>
              <a:latin typeface="MentiText"/>
            </a:endParaRPr>
          </a:p>
          <a:p>
            <a:pPr algn="ctr"/>
            <a:r>
              <a:rPr lang="es-AR" sz="3600" b="1" i="0">
                <a:effectLst/>
                <a:latin typeface="MentiText"/>
              </a:rPr>
              <a:t>4515 1995</a:t>
            </a:r>
            <a:endParaRPr lang="es-AR" sz="360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BC7DEB4-919C-4D6B-85C2-3EFCE79C7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109" y="2650867"/>
            <a:ext cx="1645779" cy="164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225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adroTexto 38">
            <a:extLst>
              <a:ext uri="{FF2B5EF4-FFF2-40B4-BE49-F238E27FC236}">
                <a16:creationId xmlns:a16="http://schemas.microsoft.com/office/drawing/2014/main" id="{075C6670-EBD2-41C8-98D9-48A55237E40C}"/>
              </a:ext>
            </a:extLst>
          </p:cNvPr>
          <p:cNvSpPr txBox="1"/>
          <p:nvPr/>
        </p:nvSpPr>
        <p:spPr>
          <a:xfrm>
            <a:off x="2057400" y="3810000"/>
            <a:ext cx="83058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>
                <a:solidFill>
                  <a:srgbClr val="414667"/>
                </a:solidFill>
                <a:ea typeface="Calibri"/>
                <a:cs typeface="Arial" panose="020B0604020202020204" pitchFamily="34" charset="0"/>
                <a:sym typeface="Calibri"/>
              </a:rPr>
              <a:t>Día 26/08 10:30 </a:t>
            </a:r>
            <a:r>
              <a:rPr lang="es-ES" sz="2500" err="1">
                <a:solidFill>
                  <a:srgbClr val="414667"/>
                </a:solidFill>
                <a:ea typeface="Calibri"/>
                <a:cs typeface="Arial" panose="020B0604020202020204" pitchFamily="34" charset="0"/>
                <a:sym typeface="Calibri"/>
              </a:rPr>
              <a:t>hs</a:t>
            </a:r>
            <a:endParaRPr lang="es-ES" sz="2500">
              <a:solidFill>
                <a:srgbClr val="414667"/>
              </a:solidFill>
              <a:ea typeface="Calibri"/>
              <a:cs typeface="Arial" panose="020B0604020202020204" pitchFamily="34" charset="0"/>
              <a:sym typeface="Calibri"/>
            </a:endParaRPr>
          </a:p>
          <a:p>
            <a:pPr algn="ctr"/>
            <a:r>
              <a:rPr lang="es-AR" sz="2500" b="1">
                <a:solidFill>
                  <a:srgbClr val="414667"/>
                </a:solidFill>
                <a:ea typeface="Open Sans"/>
                <a:cs typeface="Arial" panose="020B0604020202020204" pitchFamily="34" charset="0"/>
                <a:sym typeface="Open Sans"/>
              </a:rPr>
              <a:t>Heladerías Sustentables</a:t>
            </a:r>
          </a:p>
          <a:p>
            <a:pPr algn="ctr"/>
            <a:r>
              <a:rPr lang="es-AR" sz="2500" b="1">
                <a:solidFill>
                  <a:srgbClr val="414667"/>
                </a:solidFill>
                <a:ea typeface="Open Sans"/>
                <a:cs typeface="Arial" panose="020B0604020202020204" pitchFamily="34" charset="0"/>
                <a:sym typeface="Open Sans"/>
              </a:rPr>
              <a:t>Por dónde empiezo a aplicar una estrategia de triple impacto</a:t>
            </a:r>
          </a:p>
        </p:txBody>
      </p:sp>
    </p:spTree>
    <p:extLst>
      <p:ext uri="{BB962C8B-B14F-4D97-AF65-F5344CB8AC3E}">
        <p14:creationId xmlns:p14="http://schemas.microsoft.com/office/powerpoint/2010/main" val="534031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C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 descr="page1image1808544">
            <a:extLst>
              <a:ext uri="{FF2B5EF4-FFF2-40B4-BE49-F238E27FC236}">
                <a16:creationId xmlns:a16="http://schemas.microsoft.com/office/drawing/2014/main" id="{CD030AC1-349A-4E08-99D0-8E009FF01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" t="12823" r="2555" b="6770"/>
          <a:stretch/>
        </p:blipFill>
        <p:spPr bwMode="auto">
          <a:xfrm>
            <a:off x="9268532" y="3468926"/>
            <a:ext cx="2069634" cy="2130403"/>
          </a:xfrm>
          <a:prstGeom prst="ellipse">
            <a:avLst/>
          </a:prstGeom>
          <a:noFill/>
          <a:ln w="66675">
            <a:solidFill>
              <a:srgbClr val="F7AA2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1D03A5FE-3750-4395-AD33-576E66B9B7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" b="3247"/>
          <a:stretch/>
        </p:blipFill>
        <p:spPr>
          <a:xfrm>
            <a:off x="1017617" y="856203"/>
            <a:ext cx="2099460" cy="2110712"/>
          </a:xfrm>
          <a:prstGeom prst="ellipse">
            <a:avLst/>
          </a:prstGeom>
          <a:ln w="53975">
            <a:solidFill>
              <a:srgbClr val="F7AA2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386C124E-B4C4-4050-BDE6-6126876CE533}"/>
              </a:ext>
            </a:extLst>
          </p:cNvPr>
          <p:cNvSpPr/>
          <p:nvPr/>
        </p:nvSpPr>
        <p:spPr>
          <a:xfrm>
            <a:off x="1670325" y="735366"/>
            <a:ext cx="7086600" cy="9906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16000" rIns="0" rtlCol="0" anchor="ctr"/>
          <a:lstStyle/>
          <a:p>
            <a:r>
              <a:rPr lang="es-ES" sz="2800" b="1"/>
              <a:t>Eduardo </a:t>
            </a:r>
            <a:r>
              <a:rPr lang="es-ES" sz="2800" b="1" err="1"/>
              <a:t>Zacaría</a:t>
            </a:r>
            <a:endParaRPr lang="es-ES" sz="2800" b="1"/>
          </a:p>
          <a:p>
            <a:r>
              <a:rPr lang="es-ES"/>
              <a:t>Maestro Heladero, Asesor y Docente de </a:t>
            </a:r>
            <a:r>
              <a:rPr lang="es-ES" err="1"/>
              <a:t>Afadhya</a:t>
            </a:r>
            <a:endParaRPr lang="es-ES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4392B628-4329-46A4-9FFD-DB3EBA043DB0}"/>
              </a:ext>
            </a:extLst>
          </p:cNvPr>
          <p:cNvGrpSpPr/>
          <p:nvPr/>
        </p:nvGrpSpPr>
        <p:grpSpPr>
          <a:xfrm>
            <a:off x="8382000" y="-10886"/>
            <a:ext cx="3810000" cy="1473181"/>
            <a:chOff x="8382000" y="-10886"/>
            <a:chExt cx="3810000" cy="1473181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716DAB87-A449-4C22-B9B0-11B9E71AA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3317" t="72706"/>
            <a:stretch/>
          </p:blipFill>
          <p:spPr>
            <a:xfrm flipH="1">
              <a:off x="8382000" y="-10886"/>
              <a:ext cx="3810000" cy="1473181"/>
            </a:xfrm>
            <a:prstGeom prst="rect">
              <a:avLst/>
            </a:prstGeom>
          </p:spPr>
        </p:pic>
        <p:grpSp>
          <p:nvGrpSpPr>
            <p:cNvPr id="12" name="Google Shape;119;p15">
              <a:extLst>
                <a:ext uri="{FF2B5EF4-FFF2-40B4-BE49-F238E27FC236}">
                  <a16:creationId xmlns:a16="http://schemas.microsoft.com/office/drawing/2014/main" id="{20B59624-0C62-4627-8C5B-0159AF6ECECE}"/>
                </a:ext>
              </a:extLst>
            </p:cNvPr>
            <p:cNvGrpSpPr/>
            <p:nvPr/>
          </p:nvGrpSpPr>
          <p:grpSpPr>
            <a:xfrm>
              <a:off x="9829800" y="152400"/>
              <a:ext cx="2209800" cy="494877"/>
              <a:chOff x="5043567" y="269871"/>
              <a:chExt cx="5060345" cy="1133245"/>
            </a:xfrm>
          </p:grpSpPr>
          <p:pic>
            <p:nvPicPr>
              <p:cNvPr id="13" name="Google Shape;120;p15" descr="Imagen que contiene objeto, reloj, grande, frente&#10;&#10;Descripción generada automáticamente">
                <a:extLst>
                  <a:ext uri="{FF2B5EF4-FFF2-40B4-BE49-F238E27FC236}">
                    <a16:creationId xmlns:a16="http://schemas.microsoft.com/office/drawing/2014/main" id="{5CF40AE7-76EF-426A-9DF8-FBA2C22B6A1D}"/>
                  </a:ext>
                </a:extLst>
              </p:cNvPr>
              <p:cNvPicPr preferRelativeResize="0"/>
              <p:nvPr/>
            </p:nvPicPr>
            <p:blipFill rotWithShape="1"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970667" y="269871"/>
                <a:ext cx="1133245" cy="11332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21;p15" descr="Imagen que contiene dibujo&#10;&#10;Descripción generada automáticamente">
                <a:extLst>
                  <a:ext uri="{FF2B5EF4-FFF2-40B4-BE49-F238E27FC236}">
                    <a16:creationId xmlns:a16="http://schemas.microsoft.com/office/drawing/2014/main" id="{16FD3567-7D80-4608-B6D7-01A6A8546713}"/>
                  </a:ext>
                </a:extLst>
              </p:cNvPr>
              <p:cNvPicPr preferRelativeResize="0"/>
              <p:nvPr/>
            </p:nvPicPr>
            <p:blipFill rotWithShape="1"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43567" y="282687"/>
                <a:ext cx="3742014" cy="112042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B008D98-5D7D-4054-91C5-96DF4E673746}"/>
              </a:ext>
            </a:extLst>
          </p:cNvPr>
          <p:cNvSpPr txBox="1"/>
          <p:nvPr/>
        </p:nvSpPr>
        <p:spPr>
          <a:xfrm>
            <a:off x="3718846" y="215901"/>
            <a:ext cx="2369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>
                <a:solidFill>
                  <a:srgbClr val="4A5184"/>
                </a:solidFill>
              </a:rPr>
              <a:t>Disertantes</a:t>
            </a:r>
            <a:endParaRPr lang="es-AR" sz="3600" b="1">
              <a:solidFill>
                <a:srgbClr val="4A5184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0AABFF0-D29C-465B-86DC-881A00AD1541}"/>
              </a:ext>
            </a:extLst>
          </p:cNvPr>
          <p:cNvSpPr txBox="1"/>
          <p:nvPr/>
        </p:nvSpPr>
        <p:spPr>
          <a:xfrm>
            <a:off x="3763524" y="1837062"/>
            <a:ext cx="542486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900">
                <a:solidFill>
                  <a:srgbClr val="414667"/>
                </a:solidFill>
                <a:latin typeface="+mj-lt"/>
                <a:cs typeface="Calibri"/>
              </a:rPr>
              <a:t>Coordinador de campeonatos de Helado</a:t>
            </a:r>
            <a:r>
              <a:rPr lang="es-ES" sz="1900">
                <a:solidFill>
                  <a:srgbClr val="414667"/>
                </a:solidFill>
                <a:latin typeface="+mj-lt"/>
                <a:ea typeface="+mn-lt"/>
                <a:cs typeface="+mn-lt"/>
              </a:rPr>
              <a:t> Artesanal</a:t>
            </a:r>
            <a:r>
              <a:rPr lang="es-ES" sz="1900">
                <a:solidFill>
                  <a:srgbClr val="414667"/>
                </a:solidFill>
                <a:latin typeface="+mj-lt"/>
                <a:cs typeface="Calibri"/>
              </a:rPr>
              <a:t> Nacional y Latinoamericano.</a:t>
            </a:r>
            <a:endParaRPr lang="es-ES" sz="1900">
              <a:solidFill>
                <a:srgbClr val="414667"/>
              </a:solidFill>
              <a:latin typeface="+mj-lt"/>
            </a:endParaRPr>
          </a:p>
          <a:p>
            <a:r>
              <a:rPr lang="es-ES" sz="1900">
                <a:solidFill>
                  <a:srgbClr val="414667"/>
                </a:solidFill>
                <a:latin typeface="+mj-lt"/>
                <a:cs typeface="Calibri"/>
              </a:rPr>
              <a:t>Integrante del equipo Argentino para </a:t>
            </a:r>
          </a:p>
          <a:p>
            <a:r>
              <a:rPr lang="es-ES" sz="1900">
                <a:solidFill>
                  <a:srgbClr val="414667"/>
                </a:solidFill>
                <a:latin typeface="+mj-lt"/>
                <a:cs typeface="Calibri"/>
              </a:rPr>
              <a:t>la copa del mundo.</a:t>
            </a:r>
          </a:p>
          <a:p>
            <a:endParaRPr lang="es-AR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0F02E8C9-3AF5-4B7F-A9CD-E47B9386FB79}"/>
              </a:ext>
            </a:extLst>
          </p:cNvPr>
          <p:cNvSpPr/>
          <p:nvPr/>
        </p:nvSpPr>
        <p:spPr>
          <a:xfrm>
            <a:off x="1680681" y="3169328"/>
            <a:ext cx="7086600" cy="9906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16000" rIns="0" rtlCol="0" anchor="ctr"/>
          <a:lstStyle/>
          <a:p>
            <a:r>
              <a:rPr lang="es-ES" sz="2800" b="1"/>
              <a:t>Lucas Carballo</a:t>
            </a:r>
          </a:p>
          <a:p>
            <a:r>
              <a:rPr lang="es-ES" sz="1500"/>
              <a:t>Pastelero instructor en Escuela de Pastelería </a:t>
            </a:r>
          </a:p>
          <a:p>
            <a:r>
              <a:rPr lang="es-ES" sz="1500"/>
              <a:t>Profesional (Sindicato Pasteleros)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4BAF53B-A6D5-4D0A-AFB0-BD75C68588EA}"/>
              </a:ext>
            </a:extLst>
          </p:cNvPr>
          <p:cNvSpPr txBox="1"/>
          <p:nvPr/>
        </p:nvSpPr>
        <p:spPr>
          <a:xfrm>
            <a:off x="3746377" y="4219437"/>
            <a:ext cx="5592931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900" b="1">
                <a:solidFill>
                  <a:srgbClr val="414667"/>
                </a:solidFill>
                <a:latin typeface="+mj-lt"/>
                <a:cs typeface="Calibri"/>
              </a:rPr>
              <a:t>Especializado en </a:t>
            </a:r>
            <a:r>
              <a:rPr lang="es-AR" sz="1900" b="1" err="1">
                <a:solidFill>
                  <a:srgbClr val="414667"/>
                </a:solidFill>
                <a:latin typeface="+mj-lt"/>
                <a:cs typeface="Calibri"/>
              </a:rPr>
              <a:t>azúcar</a:t>
            </a:r>
            <a:r>
              <a:rPr lang="es-AR" sz="1900" b="1">
                <a:solidFill>
                  <a:srgbClr val="414667"/>
                </a:solidFill>
                <a:latin typeface="+mj-lt"/>
                <a:cs typeface="Calibri"/>
              </a:rPr>
              <a:t> </a:t>
            </a:r>
            <a:r>
              <a:rPr lang="es-AR" sz="1900" b="1" err="1">
                <a:solidFill>
                  <a:srgbClr val="414667"/>
                </a:solidFill>
                <a:latin typeface="+mj-lt"/>
                <a:cs typeface="Calibri"/>
              </a:rPr>
              <a:t>artístico</a:t>
            </a:r>
            <a:r>
              <a:rPr lang="es-AR" sz="1900" b="1">
                <a:solidFill>
                  <a:srgbClr val="414667"/>
                </a:solidFill>
                <a:latin typeface="+mj-lt"/>
                <a:cs typeface="Calibri"/>
              </a:rPr>
              <a:t>. </a:t>
            </a:r>
          </a:p>
          <a:p>
            <a:r>
              <a:rPr lang="es-AR">
                <a:solidFill>
                  <a:srgbClr val="414667"/>
                </a:solidFill>
                <a:latin typeface="+mj-lt"/>
                <a:cs typeface="Calibri"/>
              </a:rPr>
              <a:t>Primer puesto en el campeonato de </a:t>
            </a:r>
          </a:p>
          <a:p>
            <a:r>
              <a:rPr lang="es-AR">
                <a:solidFill>
                  <a:srgbClr val="414667"/>
                </a:solidFill>
                <a:latin typeface="+mj-lt"/>
                <a:cs typeface="Calibri"/>
              </a:rPr>
              <a:t>Maestros Pasteleros  - 2019. </a:t>
            </a:r>
          </a:p>
          <a:p>
            <a:r>
              <a:rPr lang="es-AR">
                <a:solidFill>
                  <a:srgbClr val="414667"/>
                </a:solidFill>
                <a:latin typeface="+mj-lt"/>
                <a:cs typeface="Calibri"/>
              </a:rPr>
              <a:t>Colaboraciones con el Equipo Argentino de </a:t>
            </a:r>
          </a:p>
          <a:p>
            <a:r>
              <a:rPr lang="es-AR" err="1">
                <a:solidFill>
                  <a:srgbClr val="414667"/>
                </a:solidFill>
                <a:latin typeface="+mj-lt"/>
                <a:cs typeface="Calibri"/>
              </a:rPr>
              <a:t>Pastelería</a:t>
            </a:r>
            <a:r>
              <a:rPr lang="es-AR">
                <a:solidFill>
                  <a:srgbClr val="414667"/>
                </a:solidFill>
                <a:latin typeface="+mj-lt"/>
                <a:cs typeface="Calibri"/>
              </a:rPr>
              <a:t> para la </a:t>
            </a:r>
            <a:r>
              <a:rPr lang="es-AR" err="1">
                <a:solidFill>
                  <a:srgbClr val="414667"/>
                </a:solidFill>
                <a:latin typeface="+mj-lt"/>
                <a:cs typeface="Calibri"/>
              </a:rPr>
              <a:t>Coupe</a:t>
            </a:r>
            <a:r>
              <a:rPr lang="es-AR">
                <a:solidFill>
                  <a:srgbClr val="414667"/>
                </a:solidFill>
                <a:latin typeface="+mj-lt"/>
                <a:cs typeface="Calibri"/>
              </a:rPr>
              <a:t> du Monde de la </a:t>
            </a:r>
            <a:r>
              <a:rPr lang="es-AR" err="1">
                <a:solidFill>
                  <a:srgbClr val="414667"/>
                </a:solidFill>
                <a:latin typeface="+mj-lt"/>
                <a:cs typeface="Calibri"/>
              </a:rPr>
              <a:t>Patisserie</a:t>
            </a:r>
            <a:r>
              <a:rPr lang="es-AR">
                <a:solidFill>
                  <a:srgbClr val="414667"/>
                </a:solidFill>
                <a:latin typeface="+mj-lt"/>
                <a:cs typeface="Calibri"/>
              </a:rPr>
              <a:t> </a:t>
            </a:r>
          </a:p>
          <a:p>
            <a:r>
              <a:rPr lang="es-AR">
                <a:solidFill>
                  <a:srgbClr val="414667"/>
                </a:solidFill>
                <a:latin typeface="+mj-lt"/>
                <a:cs typeface="Calibri"/>
              </a:rPr>
              <a:t>en Argentina y en </a:t>
            </a:r>
            <a:r>
              <a:rPr lang="es-AR" err="1">
                <a:solidFill>
                  <a:srgbClr val="414667"/>
                </a:solidFill>
                <a:latin typeface="+mj-lt"/>
                <a:cs typeface="Calibri"/>
              </a:rPr>
              <a:t>México</a:t>
            </a:r>
            <a:r>
              <a:rPr lang="es-AR">
                <a:solidFill>
                  <a:srgbClr val="414667"/>
                </a:solidFill>
                <a:latin typeface="+mj-lt"/>
                <a:cs typeface="Calibri"/>
              </a:rPr>
              <a:t>. </a:t>
            </a:r>
          </a:p>
          <a:p>
            <a:r>
              <a:rPr lang="es-AR">
                <a:solidFill>
                  <a:srgbClr val="414667"/>
                </a:solidFill>
                <a:latin typeface="+mj-lt"/>
                <a:cs typeface="Calibri"/>
              </a:rPr>
              <a:t>Representó a Uruguay, realizando escultura de </a:t>
            </a:r>
            <a:r>
              <a:rPr lang="es-AR" err="1">
                <a:solidFill>
                  <a:srgbClr val="414667"/>
                </a:solidFill>
                <a:latin typeface="+mj-lt"/>
                <a:cs typeface="Calibri"/>
              </a:rPr>
              <a:t>azúcar</a:t>
            </a:r>
            <a:r>
              <a:rPr lang="es-AR">
                <a:solidFill>
                  <a:srgbClr val="414667"/>
                </a:solidFill>
                <a:latin typeface="+mj-lt"/>
                <a:cs typeface="Calibri"/>
              </a:rPr>
              <a:t>, </a:t>
            </a:r>
          </a:p>
          <a:p>
            <a:r>
              <a:rPr lang="es-AR">
                <a:solidFill>
                  <a:srgbClr val="414667"/>
                </a:solidFill>
                <a:latin typeface="+mj-lt"/>
                <a:cs typeface="Calibri"/>
              </a:rPr>
              <a:t>en la </a:t>
            </a:r>
            <a:r>
              <a:rPr lang="es-AR" err="1">
                <a:solidFill>
                  <a:srgbClr val="414667"/>
                </a:solidFill>
                <a:latin typeface="+mj-lt"/>
                <a:cs typeface="Calibri"/>
              </a:rPr>
              <a:t>Coppa</a:t>
            </a:r>
            <a:r>
              <a:rPr lang="es-AR">
                <a:solidFill>
                  <a:srgbClr val="414667"/>
                </a:solidFill>
                <a:latin typeface="+mj-lt"/>
                <a:cs typeface="Calibri"/>
              </a:rPr>
              <a:t> Del mondo </a:t>
            </a:r>
            <a:r>
              <a:rPr lang="es-AR" err="1">
                <a:solidFill>
                  <a:srgbClr val="414667"/>
                </a:solidFill>
                <a:latin typeface="+mj-lt"/>
                <a:cs typeface="Calibri"/>
              </a:rPr>
              <a:t>della</a:t>
            </a:r>
            <a:r>
              <a:rPr lang="es-AR">
                <a:solidFill>
                  <a:srgbClr val="414667"/>
                </a:solidFill>
                <a:latin typeface="+mj-lt"/>
                <a:cs typeface="Calibri"/>
              </a:rPr>
              <a:t> </a:t>
            </a:r>
            <a:r>
              <a:rPr lang="es-AR" err="1">
                <a:solidFill>
                  <a:srgbClr val="414667"/>
                </a:solidFill>
                <a:latin typeface="+mj-lt"/>
                <a:cs typeface="Calibri"/>
              </a:rPr>
              <a:t>Gelateria</a:t>
            </a:r>
            <a:r>
              <a:rPr lang="es-AR">
                <a:solidFill>
                  <a:srgbClr val="414667"/>
                </a:solidFill>
                <a:latin typeface="+mj-lt"/>
                <a:cs typeface="Calibri"/>
              </a:rPr>
              <a:t> en 2016. </a:t>
            </a:r>
          </a:p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80613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69DBF020-9F25-4669-8939-796FA91C7B34}"/>
              </a:ext>
            </a:extLst>
          </p:cNvPr>
          <p:cNvGrpSpPr/>
          <p:nvPr/>
        </p:nvGrpSpPr>
        <p:grpSpPr>
          <a:xfrm>
            <a:off x="0" y="0"/>
            <a:ext cx="2761861" cy="929472"/>
            <a:chOff x="0" y="0"/>
            <a:chExt cx="2761861" cy="929472"/>
          </a:xfrm>
        </p:grpSpPr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E3FFB5B8-84EA-45AD-870A-9CF5473B5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0" y="0"/>
              <a:ext cx="2761861" cy="929472"/>
            </a:xfrm>
            <a:prstGeom prst="rect">
              <a:avLst/>
            </a:prstGeom>
          </p:spPr>
        </p:pic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9D62200D-7935-41B6-996B-791621470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160904"/>
              <a:ext cx="1784918" cy="535040"/>
            </a:xfrm>
            <a:prstGeom prst="rect">
              <a:avLst/>
            </a:prstGeom>
          </p:spPr>
        </p:pic>
      </p:grpSp>
      <p:sp>
        <p:nvSpPr>
          <p:cNvPr id="5" name="Título 1">
            <a:extLst>
              <a:ext uri="{FF2B5EF4-FFF2-40B4-BE49-F238E27FC236}">
                <a16:creationId xmlns:a16="http://schemas.microsoft.com/office/drawing/2014/main" id="{DD4F7AD8-8AAF-4A8B-97CA-2A1DC756B192}"/>
              </a:ext>
            </a:extLst>
          </p:cNvPr>
          <p:cNvSpPr txBox="1">
            <a:spLocks/>
          </p:cNvSpPr>
          <p:nvPr/>
        </p:nvSpPr>
        <p:spPr>
          <a:xfrm>
            <a:off x="990600" y="1371600"/>
            <a:ext cx="11460480" cy="685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5000" b="1">
                <a:solidFill>
                  <a:srgbClr val="F7AA27"/>
                </a:solidFill>
              </a:rPr>
              <a:t>Objetivos de la Clase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DA510ADC-3777-4854-9D97-822A5AC09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48000" y="1219200"/>
            <a:ext cx="762000" cy="762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0BBAD38-456D-4625-AE07-FC7033DF0432}"/>
              </a:ext>
            </a:extLst>
          </p:cNvPr>
          <p:cNvSpPr txBox="1"/>
          <p:nvPr/>
        </p:nvSpPr>
        <p:spPr>
          <a:xfrm>
            <a:off x="1885950" y="2732782"/>
            <a:ext cx="396875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300">
                <a:solidFill>
                  <a:srgbClr val="4A5184"/>
                </a:solidFill>
                <a:latin typeface="+mj-lt"/>
              </a:rPr>
              <a:t>Conocer cuáles son las </a:t>
            </a:r>
            <a:r>
              <a:rPr lang="es-AR" sz="2300" b="1">
                <a:solidFill>
                  <a:srgbClr val="2EC2D0"/>
                </a:solidFill>
                <a:latin typeface="+mj-lt"/>
              </a:rPr>
              <a:t>herramientas de pastelería</a:t>
            </a:r>
            <a:r>
              <a:rPr lang="es-AR" sz="2300">
                <a:solidFill>
                  <a:srgbClr val="4A5184"/>
                </a:solidFill>
                <a:latin typeface="+mj-lt"/>
              </a:rPr>
              <a:t> que no pueden faltar en la cocina del maestro heladero. </a:t>
            </a:r>
            <a:endParaRPr lang="es-AR" sz="2300">
              <a:solidFill>
                <a:srgbClr val="2EC2D0"/>
              </a:solidFill>
              <a:latin typeface="+mj-lt"/>
            </a:endParaRPr>
          </a:p>
          <a:p>
            <a:endParaRPr lang="es-AR"/>
          </a:p>
        </p:txBody>
      </p:sp>
      <p:sp>
        <p:nvSpPr>
          <p:cNvPr id="19" name="CuadroTexto 7">
            <a:extLst>
              <a:ext uri="{FF2B5EF4-FFF2-40B4-BE49-F238E27FC236}">
                <a16:creationId xmlns:a16="http://schemas.microsoft.com/office/drawing/2014/main" id="{7F4AA0FE-9E2F-4976-82F1-15B9AFDCCC15}"/>
              </a:ext>
            </a:extLst>
          </p:cNvPr>
          <p:cNvSpPr txBox="1"/>
          <p:nvPr/>
        </p:nvSpPr>
        <p:spPr>
          <a:xfrm>
            <a:off x="4658632" y="4543049"/>
            <a:ext cx="39646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300">
              <a:solidFill>
                <a:srgbClr val="4A5184"/>
              </a:solidFill>
              <a:latin typeface="+mj-lt"/>
            </a:endParaRPr>
          </a:p>
          <a:p>
            <a:r>
              <a:rPr lang="es-AR" sz="2300">
                <a:solidFill>
                  <a:srgbClr val="4A5184"/>
                </a:solidFill>
                <a:latin typeface="+mj-lt"/>
              </a:rPr>
              <a:t>Aprender a elaborar </a:t>
            </a:r>
            <a:r>
              <a:rPr lang="es-AR" sz="2300" b="1">
                <a:solidFill>
                  <a:srgbClr val="2EC2D0"/>
                </a:solidFill>
                <a:latin typeface="+mj-lt"/>
              </a:rPr>
              <a:t>recetas que combinan pastelería y helado artesanal.</a:t>
            </a:r>
          </a:p>
          <a:p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10F24E7-77F1-4491-A3A7-8AAF2FE45BC3}"/>
              </a:ext>
            </a:extLst>
          </p:cNvPr>
          <p:cNvSpPr txBox="1"/>
          <p:nvPr/>
        </p:nvSpPr>
        <p:spPr>
          <a:xfrm>
            <a:off x="7402132" y="2782731"/>
            <a:ext cx="41421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300">
                <a:solidFill>
                  <a:srgbClr val="4A5184"/>
                </a:solidFill>
                <a:latin typeface="+mj-lt"/>
              </a:rPr>
              <a:t>Aprender las principales </a:t>
            </a:r>
            <a:r>
              <a:rPr lang="es-AR" sz="2300" b="1">
                <a:solidFill>
                  <a:srgbClr val="2EC2D0"/>
                </a:solidFill>
                <a:latin typeface="+mj-lt"/>
              </a:rPr>
              <a:t>técnicas de pastelería </a:t>
            </a:r>
            <a:r>
              <a:rPr lang="es-AR" sz="2300">
                <a:solidFill>
                  <a:srgbClr val="4A5184"/>
                </a:solidFill>
                <a:latin typeface="+mj-lt"/>
              </a:rPr>
              <a:t>que forman parte de nuestros helados artesanales (brownie, soletilla y praliné).</a:t>
            </a:r>
          </a:p>
          <a:p>
            <a:endParaRPr lang="es-A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60414D6B-893C-4360-A220-F9C77D0A71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3100" y="3035300"/>
            <a:ext cx="1079500" cy="10795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09D4BCC2-2EFC-46F4-9A90-ED15DC20FD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96000" y="2959100"/>
            <a:ext cx="1181100" cy="11811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BBEDA36F-3DA2-4179-B786-CB20BBF715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06850" y="4848818"/>
            <a:ext cx="539750" cy="117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42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69DBF020-9F25-4669-8939-796FA91C7B34}"/>
              </a:ext>
            </a:extLst>
          </p:cNvPr>
          <p:cNvGrpSpPr/>
          <p:nvPr/>
        </p:nvGrpSpPr>
        <p:grpSpPr>
          <a:xfrm>
            <a:off x="0" y="0"/>
            <a:ext cx="2761861" cy="929472"/>
            <a:chOff x="0" y="0"/>
            <a:chExt cx="2761861" cy="929472"/>
          </a:xfrm>
        </p:grpSpPr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E3FFB5B8-84EA-45AD-870A-9CF5473B5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0" y="0"/>
              <a:ext cx="2761861" cy="929472"/>
            </a:xfrm>
            <a:prstGeom prst="rect">
              <a:avLst/>
            </a:prstGeom>
          </p:spPr>
        </p:pic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9D62200D-7935-41B6-996B-791621470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160904"/>
              <a:ext cx="1784918" cy="535040"/>
            </a:xfrm>
            <a:prstGeom prst="rect">
              <a:avLst/>
            </a:prstGeom>
          </p:spPr>
        </p:pic>
      </p:grpSp>
      <p:sp>
        <p:nvSpPr>
          <p:cNvPr id="5" name="Título 1">
            <a:extLst>
              <a:ext uri="{FF2B5EF4-FFF2-40B4-BE49-F238E27FC236}">
                <a16:creationId xmlns:a16="http://schemas.microsoft.com/office/drawing/2014/main" id="{DD4F7AD8-8AAF-4A8B-97CA-2A1DC756B192}"/>
              </a:ext>
            </a:extLst>
          </p:cNvPr>
          <p:cNvSpPr txBox="1">
            <a:spLocks/>
          </p:cNvSpPr>
          <p:nvPr/>
        </p:nvSpPr>
        <p:spPr>
          <a:xfrm>
            <a:off x="-228600" y="-762000"/>
            <a:ext cx="11460480" cy="1044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/>
              <a:t>Empresas Familiares</a:t>
            </a:r>
            <a:endParaRPr lang="es-AR" sz="400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EC606D-EBA8-48DE-9397-06E5EE8541CA}"/>
              </a:ext>
            </a:extLst>
          </p:cNvPr>
          <p:cNvSpPr txBox="1"/>
          <p:nvPr/>
        </p:nvSpPr>
        <p:spPr>
          <a:xfrm>
            <a:off x="1406844" y="2203100"/>
            <a:ext cx="898653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00" b="1">
                <a:solidFill>
                  <a:schemeClr val="bg1"/>
                </a:solidFill>
              </a:rPr>
              <a:t> ¿Qué herramientas Básicas de Pastelería no tendrían que faltar en la cocina de un maestro heladero?</a:t>
            </a:r>
            <a:endParaRPr lang="es-AR" sz="45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58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áfico 15">
            <a:extLst>
              <a:ext uri="{FF2B5EF4-FFF2-40B4-BE49-F238E27FC236}">
                <a16:creationId xmlns:a16="http://schemas.microsoft.com/office/drawing/2014/main" id="{AEC317C0-D7FB-4B2D-A942-83755FCF5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22164" y="1357744"/>
            <a:ext cx="685801" cy="685801"/>
          </a:xfrm>
          <a:prstGeom prst="rect">
            <a:avLst/>
          </a:prstGeom>
        </p:spPr>
      </p:pic>
      <p:pic>
        <p:nvPicPr>
          <p:cNvPr id="42" name="Gráfico 41">
            <a:extLst>
              <a:ext uri="{FF2B5EF4-FFF2-40B4-BE49-F238E27FC236}">
                <a16:creationId xmlns:a16="http://schemas.microsoft.com/office/drawing/2014/main" id="{9AA4A0A4-4AEA-404F-A626-8833378F1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680982">
            <a:off x="3976507" y="3326990"/>
            <a:ext cx="777847" cy="7778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75F15A-39D3-47D2-B532-A5CCA7BFC286}"/>
              </a:ext>
            </a:extLst>
          </p:cNvPr>
          <p:cNvSpPr txBox="1"/>
          <p:nvPr/>
        </p:nvSpPr>
        <p:spPr>
          <a:xfrm>
            <a:off x="2950169" y="428424"/>
            <a:ext cx="6210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>
                <a:solidFill>
                  <a:srgbClr val="F7AA27"/>
                </a:solidFill>
                <a:latin typeface="+mj-lt"/>
                <a:ea typeface="+mj-ea"/>
                <a:cs typeface="+mj-cs"/>
              </a:rPr>
              <a:t>Herramientas Básicas de Pastelería </a:t>
            </a:r>
            <a:endParaRPr lang="es-AR" sz="3200" b="1">
              <a:solidFill>
                <a:srgbClr val="F7AA27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F44B27C4-D0EC-41E8-B9D0-EDB0CE93FCBD}"/>
              </a:ext>
            </a:extLst>
          </p:cNvPr>
          <p:cNvGrpSpPr/>
          <p:nvPr/>
        </p:nvGrpSpPr>
        <p:grpSpPr>
          <a:xfrm>
            <a:off x="0" y="0"/>
            <a:ext cx="2761861" cy="929472"/>
            <a:chOff x="0" y="0"/>
            <a:chExt cx="2761861" cy="929472"/>
          </a:xfrm>
        </p:grpSpPr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3294373D-89FB-45CD-9FD5-5D76CDDC2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0800000">
              <a:off x="0" y="0"/>
              <a:ext cx="2761861" cy="929472"/>
            </a:xfrm>
            <a:prstGeom prst="rect">
              <a:avLst/>
            </a:prstGeom>
          </p:spPr>
        </p:pic>
        <p:pic>
          <p:nvPicPr>
            <p:cNvPr id="12" name="Picture 15">
              <a:extLst>
                <a:ext uri="{FF2B5EF4-FFF2-40B4-BE49-F238E27FC236}">
                  <a16:creationId xmlns:a16="http://schemas.microsoft.com/office/drawing/2014/main" id="{7166F122-9F59-413F-8DB1-E85DBA8B9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160904"/>
              <a:ext cx="1784918" cy="535040"/>
            </a:xfrm>
            <a:prstGeom prst="rect">
              <a:avLst/>
            </a:prstGeom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FEC821F9-F32C-4C7D-80C9-0F9C5E095D59}"/>
              </a:ext>
            </a:extLst>
          </p:cNvPr>
          <p:cNvSpPr txBox="1"/>
          <p:nvPr/>
        </p:nvSpPr>
        <p:spPr>
          <a:xfrm>
            <a:off x="684970" y="2068945"/>
            <a:ext cx="2305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>
                <a:solidFill>
                  <a:srgbClr val="4A5184"/>
                </a:solidFill>
                <a:latin typeface="+mj-lt"/>
              </a:rPr>
              <a:t>Cocina de inducción</a:t>
            </a:r>
          </a:p>
          <a:p>
            <a:pPr algn="ctr"/>
            <a:r>
              <a:rPr lang="es-MX" sz="2000" b="1">
                <a:solidFill>
                  <a:srgbClr val="4A5184"/>
                </a:solidFill>
                <a:latin typeface="+mj-lt"/>
              </a:rPr>
              <a:t> o anafe, horno </a:t>
            </a:r>
            <a:endParaRPr lang="es-AR" sz="2000" b="1">
              <a:solidFill>
                <a:srgbClr val="4A5184"/>
              </a:solidFill>
              <a:latin typeface="+mj-lt"/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56493FBA-D797-40CE-9B74-CDD2CDCAC7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30144" y="1434122"/>
            <a:ext cx="630054" cy="61593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B5CD462A-F0AE-4351-A37C-EAAE4C7C089A}"/>
              </a:ext>
            </a:extLst>
          </p:cNvPr>
          <p:cNvSpPr txBox="1"/>
          <p:nvPr/>
        </p:nvSpPr>
        <p:spPr>
          <a:xfrm>
            <a:off x="3516472" y="2055089"/>
            <a:ext cx="1787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>
                <a:solidFill>
                  <a:srgbClr val="4A5184"/>
                </a:solidFill>
                <a:latin typeface="+mj-lt"/>
              </a:rPr>
              <a:t>Olla triple</a:t>
            </a:r>
          </a:p>
          <a:p>
            <a:pPr algn="ctr"/>
            <a:r>
              <a:rPr lang="es-MX" sz="2000" b="1">
                <a:solidFill>
                  <a:srgbClr val="4A5184"/>
                </a:solidFill>
                <a:latin typeface="+mj-lt"/>
              </a:rPr>
              <a:t>fondo de acero</a:t>
            </a:r>
            <a:endParaRPr lang="es-AR" sz="2000" b="1">
              <a:solidFill>
                <a:srgbClr val="4A5184"/>
              </a:solidFill>
              <a:latin typeface="+mj-lt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9F94CB9-3F35-4823-B207-8DA9153D12B4}"/>
              </a:ext>
            </a:extLst>
          </p:cNvPr>
          <p:cNvSpPr txBox="1"/>
          <p:nvPr/>
        </p:nvSpPr>
        <p:spPr>
          <a:xfrm>
            <a:off x="6155801" y="2041813"/>
            <a:ext cx="11026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>
                <a:solidFill>
                  <a:srgbClr val="4A5184"/>
                </a:solidFill>
                <a:latin typeface="+mj-lt"/>
              </a:rPr>
              <a:t>Papel</a:t>
            </a:r>
          </a:p>
          <a:p>
            <a:pPr algn="ctr"/>
            <a:r>
              <a:rPr lang="es-AR" sz="2000" b="1">
                <a:solidFill>
                  <a:srgbClr val="4A5184"/>
                </a:solidFill>
                <a:latin typeface="+mj-lt"/>
              </a:rPr>
              <a:t>manteca</a:t>
            </a:r>
            <a:endParaRPr lang="es-MX" sz="2000" b="1">
              <a:solidFill>
                <a:srgbClr val="4A5184"/>
              </a:solidFill>
              <a:latin typeface="+mj-lt"/>
            </a:endParaRPr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7FD995E8-7EA7-4292-9DE7-10E62A7702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09669" y="1316464"/>
            <a:ext cx="555337" cy="725338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9ED513B3-5A8F-4A1A-86BC-BFF6D3CF7C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31195" y="1496290"/>
            <a:ext cx="955692" cy="532235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42FFCBFF-412D-4B38-B7F5-5A511C62489B}"/>
              </a:ext>
            </a:extLst>
          </p:cNvPr>
          <p:cNvSpPr txBox="1"/>
          <p:nvPr/>
        </p:nvSpPr>
        <p:spPr>
          <a:xfrm>
            <a:off x="7888913" y="2055090"/>
            <a:ext cx="13620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>
                <a:solidFill>
                  <a:srgbClr val="4A5184"/>
                </a:solidFill>
                <a:latin typeface="+mj-lt"/>
              </a:rPr>
              <a:t>Placa </a:t>
            </a:r>
          </a:p>
          <a:p>
            <a:pPr algn="ctr"/>
            <a:r>
              <a:rPr lang="es-ES" sz="2000" b="1">
                <a:solidFill>
                  <a:srgbClr val="4A5184"/>
                </a:solidFill>
                <a:latin typeface="+mj-lt"/>
              </a:rPr>
              <a:t>para honor</a:t>
            </a:r>
            <a:endParaRPr lang="es-MX" sz="2000" b="1">
              <a:solidFill>
                <a:srgbClr val="4A5184"/>
              </a:solidFill>
              <a:latin typeface="+mj-lt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BCA29EE-DA4F-4048-8F1B-2A6FA6EB9BF2}"/>
              </a:ext>
            </a:extLst>
          </p:cNvPr>
          <p:cNvSpPr txBox="1"/>
          <p:nvPr/>
        </p:nvSpPr>
        <p:spPr>
          <a:xfrm>
            <a:off x="9793726" y="2058554"/>
            <a:ext cx="13086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>
                <a:solidFill>
                  <a:srgbClr val="4A5184"/>
                </a:solidFill>
                <a:latin typeface="+mj-lt"/>
              </a:rPr>
              <a:t>Plancha </a:t>
            </a:r>
          </a:p>
          <a:p>
            <a:pPr algn="ctr"/>
            <a:r>
              <a:rPr lang="es-ES" sz="2000" b="1">
                <a:solidFill>
                  <a:srgbClr val="4A5184"/>
                </a:solidFill>
                <a:latin typeface="+mj-lt"/>
              </a:rPr>
              <a:t>de silicona</a:t>
            </a:r>
            <a:endParaRPr lang="es-MX" sz="2000" b="1">
              <a:solidFill>
                <a:srgbClr val="4A5184"/>
              </a:solidFill>
              <a:latin typeface="+mj-lt"/>
            </a:endParaRPr>
          </a:p>
        </p:txBody>
      </p:sp>
      <p:pic>
        <p:nvPicPr>
          <p:cNvPr id="31" name="Gráfico 30">
            <a:extLst>
              <a:ext uri="{FF2B5EF4-FFF2-40B4-BE49-F238E27FC236}">
                <a16:creationId xmlns:a16="http://schemas.microsoft.com/office/drawing/2014/main" id="{F598CAAA-F186-4D59-9D27-89310237C5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132290" y="1390217"/>
            <a:ext cx="692727" cy="660256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34A53172-E555-44E2-899F-238885F1ED71}"/>
              </a:ext>
            </a:extLst>
          </p:cNvPr>
          <p:cNvSpPr txBox="1"/>
          <p:nvPr/>
        </p:nvSpPr>
        <p:spPr>
          <a:xfrm>
            <a:off x="993174" y="3802416"/>
            <a:ext cx="1655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>
                <a:solidFill>
                  <a:srgbClr val="4A5184"/>
                </a:solidFill>
                <a:latin typeface="+mj-lt"/>
              </a:rPr>
              <a:t>Cuchara </a:t>
            </a:r>
          </a:p>
          <a:p>
            <a:pPr algn="ctr"/>
            <a:r>
              <a:rPr lang="es-MX" sz="2000" b="1">
                <a:solidFill>
                  <a:srgbClr val="4A5184"/>
                </a:solidFill>
                <a:latin typeface="+mj-lt"/>
              </a:rPr>
              <a:t>plástica </a:t>
            </a:r>
            <a:r>
              <a:rPr lang="es-MX" sz="2000" b="1" err="1">
                <a:solidFill>
                  <a:srgbClr val="4A5184"/>
                </a:solidFill>
                <a:latin typeface="+mj-lt"/>
              </a:rPr>
              <a:t>rigida</a:t>
            </a:r>
            <a:endParaRPr lang="es-AR" sz="2000" b="1">
              <a:solidFill>
                <a:srgbClr val="4A5184"/>
              </a:solidFill>
              <a:latin typeface="+mj-lt"/>
            </a:endParaRPr>
          </a:p>
        </p:txBody>
      </p:sp>
      <p:pic>
        <p:nvPicPr>
          <p:cNvPr id="36" name="Gráfico 35">
            <a:extLst>
              <a:ext uri="{FF2B5EF4-FFF2-40B4-BE49-F238E27FC236}">
                <a16:creationId xmlns:a16="http://schemas.microsoft.com/office/drawing/2014/main" id="{34F1A391-FB68-477E-A6BD-2C4B7DA1BF5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16652" y="3318952"/>
            <a:ext cx="910737" cy="516479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B2D8A8EF-0E9F-40E8-A0F4-A199CE7B4FD0}"/>
              </a:ext>
            </a:extLst>
          </p:cNvPr>
          <p:cNvSpPr txBox="1"/>
          <p:nvPr/>
        </p:nvSpPr>
        <p:spPr>
          <a:xfrm>
            <a:off x="3905590" y="4067430"/>
            <a:ext cx="1018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>
                <a:solidFill>
                  <a:srgbClr val="4A5184"/>
                </a:solidFill>
                <a:latin typeface="+mj-lt"/>
              </a:rPr>
              <a:t>Cuchilla</a:t>
            </a:r>
            <a:endParaRPr lang="es-AR" sz="2000" b="1">
              <a:solidFill>
                <a:srgbClr val="4A5184"/>
              </a:solidFill>
              <a:latin typeface="+mj-lt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A9374BCC-6048-454B-AADE-1D87E015A60B}"/>
              </a:ext>
            </a:extLst>
          </p:cNvPr>
          <p:cNvSpPr txBox="1"/>
          <p:nvPr/>
        </p:nvSpPr>
        <p:spPr>
          <a:xfrm>
            <a:off x="6233733" y="3790693"/>
            <a:ext cx="1147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>
                <a:solidFill>
                  <a:srgbClr val="4A5184"/>
                </a:solidFill>
                <a:latin typeface="+mj-lt"/>
              </a:rPr>
              <a:t>Espátula </a:t>
            </a:r>
          </a:p>
          <a:p>
            <a:pPr algn="ctr"/>
            <a:r>
              <a:rPr lang="es-MX" sz="2000" b="1">
                <a:solidFill>
                  <a:srgbClr val="4A5184"/>
                </a:solidFill>
                <a:latin typeface="+mj-lt"/>
              </a:rPr>
              <a:t>de goma</a:t>
            </a:r>
            <a:endParaRPr lang="es-AR" sz="2000" b="1">
              <a:solidFill>
                <a:srgbClr val="4A5184"/>
              </a:solidFill>
              <a:latin typeface="+mj-lt"/>
            </a:endParaRPr>
          </a:p>
        </p:txBody>
      </p:sp>
      <p:pic>
        <p:nvPicPr>
          <p:cNvPr id="46" name="Gráfico 45">
            <a:extLst>
              <a:ext uri="{FF2B5EF4-FFF2-40B4-BE49-F238E27FC236}">
                <a16:creationId xmlns:a16="http://schemas.microsoft.com/office/drawing/2014/main" id="{47C1A77E-24E5-4E72-83F3-AD64B3CA65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5395025">
            <a:off x="6320178" y="3101341"/>
            <a:ext cx="765389" cy="803031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01341AE9-E723-471B-92DC-C17D13707763}"/>
              </a:ext>
            </a:extLst>
          </p:cNvPr>
          <p:cNvSpPr txBox="1"/>
          <p:nvPr/>
        </p:nvSpPr>
        <p:spPr>
          <a:xfrm>
            <a:off x="8000284" y="3786076"/>
            <a:ext cx="12694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>
                <a:solidFill>
                  <a:srgbClr val="4A5184"/>
                </a:solidFill>
                <a:latin typeface="+mj-lt"/>
              </a:rPr>
              <a:t>Tabla </a:t>
            </a:r>
          </a:p>
          <a:p>
            <a:pPr algn="ctr"/>
            <a:r>
              <a:rPr lang="es-ES" sz="2000" b="1">
                <a:solidFill>
                  <a:srgbClr val="4A5184"/>
                </a:solidFill>
                <a:latin typeface="+mj-lt"/>
              </a:rPr>
              <a:t>para corte</a:t>
            </a:r>
            <a:endParaRPr lang="es-MX" sz="2000" b="1">
              <a:solidFill>
                <a:srgbClr val="4A5184"/>
              </a:solidFill>
              <a:latin typeface="+mj-lt"/>
            </a:endParaRPr>
          </a:p>
        </p:txBody>
      </p:sp>
      <p:pic>
        <p:nvPicPr>
          <p:cNvPr id="52" name="Gráfico 51">
            <a:extLst>
              <a:ext uri="{FF2B5EF4-FFF2-40B4-BE49-F238E27FC236}">
                <a16:creationId xmlns:a16="http://schemas.microsoft.com/office/drawing/2014/main" id="{E635BA11-A5C4-417E-B230-7045197D02D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377294" y="3120018"/>
            <a:ext cx="474784" cy="700872"/>
          </a:xfrm>
          <a:prstGeom prst="rect">
            <a:avLst/>
          </a:prstGeom>
        </p:spPr>
      </p:pic>
      <p:sp>
        <p:nvSpPr>
          <p:cNvPr id="54" name="CuadroTexto 53">
            <a:extLst>
              <a:ext uri="{FF2B5EF4-FFF2-40B4-BE49-F238E27FC236}">
                <a16:creationId xmlns:a16="http://schemas.microsoft.com/office/drawing/2014/main" id="{1EC010B7-F461-4046-8562-07494315C3ED}"/>
              </a:ext>
            </a:extLst>
          </p:cNvPr>
          <p:cNvSpPr txBox="1"/>
          <p:nvPr/>
        </p:nvSpPr>
        <p:spPr>
          <a:xfrm>
            <a:off x="10113329" y="4067430"/>
            <a:ext cx="792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>
                <a:solidFill>
                  <a:srgbClr val="4A5184"/>
                </a:solidFill>
                <a:latin typeface="+mj-lt"/>
              </a:rPr>
              <a:t>Tamiz</a:t>
            </a:r>
            <a:endParaRPr lang="es-AR" sz="2000" b="1">
              <a:solidFill>
                <a:srgbClr val="4A5184"/>
              </a:solidFill>
              <a:latin typeface="+mj-lt"/>
            </a:endParaRPr>
          </a:p>
        </p:txBody>
      </p:sp>
      <p:pic>
        <p:nvPicPr>
          <p:cNvPr id="56" name="Gráfico 55">
            <a:extLst>
              <a:ext uri="{FF2B5EF4-FFF2-40B4-BE49-F238E27FC236}">
                <a16:creationId xmlns:a16="http://schemas.microsoft.com/office/drawing/2014/main" id="{8076E92C-95BB-4725-BB93-90952FDD54C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257646" y="3195127"/>
            <a:ext cx="537210" cy="826477"/>
          </a:xfrm>
          <a:prstGeom prst="rect">
            <a:avLst/>
          </a:prstGeom>
        </p:spPr>
      </p:pic>
      <p:sp>
        <p:nvSpPr>
          <p:cNvPr id="57" name="CuadroTexto 56">
            <a:extLst>
              <a:ext uri="{FF2B5EF4-FFF2-40B4-BE49-F238E27FC236}">
                <a16:creationId xmlns:a16="http://schemas.microsoft.com/office/drawing/2014/main" id="{8986992C-8238-4014-9EBE-8A0A97A2B270}"/>
              </a:ext>
            </a:extLst>
          </p:cNvPr>
          <p:cNvSpPr txBox="1"/>
          <p:nvPr/>
        </p:nvSpPr>
        <p:spPr>
          <a:xfrm>
            <a:off x="2468788" y="5058215"/>
            <a:ext cx="20267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>
                <a:solidFill>
                  <a:srgbClr val="4A5184"/>
                </a:solidFill>
                <a:latin typeface="+mj-lt"/>
              </a:rPr>
              <a:t>Batidor de mano,</a:t>
            </a:r>
          </a:p>
          <a:p>
            <a:r>
              <a:rPr lang="es-MX" sz="2000" b="1">
                <a:solidFill>
                  <a:srgbClr val="4A5184"/>
                </a:solidFill>
                <a:latin typeface="+mj-lt"/>
              </a:rPr>
              <a:t>batidora, </a:t>
            </a:r>
            <a:r>
              <a:rPr lang="es-AR" sz="2000" b="1">
                <a:solidFill>
                  <a:srgbClr val="4A5184"/>
                </a:solidFill>
                <a:latin typeface="+mj-lt"/>
              </a:rPr>
              <a:t>batidor</a:t>
            </a:r>
          </a:p>
          <a:p>
            <a:r>
              <a:rPr lang="es-AR" sz="2000" b="1">
                <a:solidFill>
                  <a:srgbClr val="4A5184"/>
                </a:solidFill>
                <a:latin typeface="+mj-lt"/>
              </a:rPr>
              <a:t>de alambre</a:t>
            </a:r>
            <a:endParaRPr lang="es-MX" sz="2000" b="1">
              <a:solidFill>
                <a:srgbClr val="4A5184"/>
              </a:solidFill>
              <a:latin typeface="+mj-lt"/>
            </a:endParaRPr>
          </a:p>
        </p:txBody>
      </p:sp>
      <p:pic>
        <p:nvPicPr>
          <p:cNvPr id="60" name="Gráfico 59">
            <a:extLst>
              <a:ext uri="{FF2B5EF4-FFF2-40B4-BE49-F238E27FC236}">
                <a16:creationId xmlns:a16="http://schemas.microsoft.com/office/drawing/2014/main" id="{E0E6F29F-83A6-4573-BD00-DA61FB210D0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84678" y="5177835"/>
            <a:ext cx="563075" cy="700587"/>
          </a:xfrm>
          <a:prstGeom prst="rect">
            <a:avLst/>
          </a:prstGeom>
        </p:spPr>
      </p:pic>
      <p:pic>
        <p:nvPicPr>
          <p:cNvPr id="62" name="Gráfico 61">
            <a:extLst>
              <a:ext uri="{FF2B5EF4-FFF2-40B4-BE49-F238E27FC236}">
                <a16:creationId xmlns:a16="http://schemas.microsoft.com/office/drawing/2014/main" id="{7D9072A8-1C4B-48FD-A327-98B74D9F538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794644" y="5208607"/>
            <a:ext cx="656491" cy="656491"/>
          </a:xfrm>
          <a:prstGeom prst="rect">
            <a:avLst/>
          </a:prstGeom>
        </p:spPr>
      </p:pic>
      <p:sp>
        <p:nvSpPr>
          <p:cNvPr id="63" name="CuadroTexto 62">
            <a:extLst>
              <a:ext uri="{FF2B5EF4-FFF2-40B4-BE49-F238E27FC236}">
                <a16:creationId xmlns:a16="http://schemas.microsoft.com/office/drawing/2014/main" id="{0755406D-5090-4400-8E93-9552EA845563}"/>
              </a:ext>
            </a:extLst>
          </p:cNvPr>
          <p:cNvSpPr txBox="1"/>
          <p:nvPr/>
        </p:nvSpPr>
        <p:spPr>
          <a:xfrm>
            <a:off x="5780054" y="5182850"/>
            <a:ext cx="18364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err="1">
                <a:solidFill>
                  <a:srgbClr val="4A5184"/>
                </a:solidFill>
                <a:latin typeface="+mj-lt"/>
              </a:rPr>
              <a:t>Bols</a:t>
            </a:r>
            <a:r>
              <a:rPr lang="es-ES" sz="2000" b="1">
                <a:solidFill>
                  <a:srgbClr val="4A5184"/>
                </a:solidFill>
                <a:latin typeface="+mj-lt"/>
              </a:rPr>
              <a:t> de acero</a:t>
            </a:r>
          </a:p>
          <a:p>
            <a:r>
              <a:rPr lang="es-ES" sz="2000" b="1" err="1">
                <a:solidFill>
                  <a:srgbClr val="4A5184"/>
                </a:solidFill>
                <a:latin typeface="+mj-lt"/>
              </a:rPr>
              <a:t>Bols</a:t>
            </a:r>
            <a:r>
              <a:rPr lang="es-ES" sz="2000" b="1">
                <a:solidFill>
                  <a:srgbClr val="4A5184"/>
                </a:solidFill>
                <a:latin typeface="+mj-lt"/>
              </a:rPr>
              <a:t> de plástico</a:t>
            </a:r>
            <a:endParaRPr lang="es-MX" sz="2000" b="1">
              <a:solidFill>
                <a:srgbClr val="4A5184"/>
              </a:solidFill>
              <a:latin typeface="+mj-lt"/>
            </a:endParaRPr>
          </a:p>
        </p:txBody>
      </p:sp>
      <p:pic>
        <p:nvPicPr>
          <p:cNvPr id="67" name="Gráfico 66">
            <a:extLst>
              <a:ext uri="{FF2B5EF4-FFF2-40B4-BE49-F238E27FC236}">
                <a16:creationId xmlns:a16="http://schemas.microsoft.com/office/drawing/2014/main" id="{47A8AA40-AEC3-48E2-A6F3-B14206484AB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5022021" y="5167528"/>
            <a:ext cx="716940" cy="726878"/>
          </a:xfrm>
          <a:prstGeom prst="rect">
            <a:avLst/>
          </a:prstGeom>
        </p:spPr>
      </p:pic>
      <p:sp>
        <p:nvSpPr>
          <p:cNvPr id="68" name="CuadroTexto 67">
            <a:extLst>
              <a:ext uri="{FF2B5EF4-FFF2-40B4-BE49-F238E27FC236}">
                <a16:creationId xmlns:a16="http://schemas.microsoft.com/office/drawing/2014/main" id="{B36936BC-4486-4BA0-B154-642C361DFB3F}"/>
              </a:ext>
            </a:extLst>
          </p:cNvPr>
          <p:cNvSpPr txBox="1"/>
          <p:nvPr/>
        </p:nvSpPr>
        <p:spPr>
          <a:xfrm>
            <a:off x="8939926" y="5065619"/>
            <a:ext cx="22317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>
                <a:solidFill>
                  <a:srgbClr val="4A5184"/>
                </a:solidFill>
                <a:latin typeface="+mj-lt"/>
              </a:rPr>
              <a:t>Manga pastelera</a:t>
            </a:r>
          </a:p>
          <a:p>
            <a:r>
              <a:rPr lang="es-ES" sz="2000" b="1">
                <a:solidFill>
                  <a:srgbClr val="4A5184"/>
                </a:solidFill>
                <a:latin typeface="+mj-lt"/>
              </a:rPr>
              <a:t>descartable, </a:t>
            </a:r>
          </a:p>
          <a:p>
            <a:r>
              <a:rPr lang="es-ES" sz="2000" b="1">
                <a:solidFill>
                  <a:srgbClr val="4A5184"/>
                </a:solidFill>
                <a:latin typeface="+mj-lt"/>
              </a:rPr>
              <a:t>boquilla lisa </a:t>
            </a:r>
            <a:r>
              <a:rPr lang="es-ES" sz="2000" b="1" err="1">
                <a:solidFill>
                  <a:srgbClr val="4A5184"/>
                </a:solidFill>
                <a:latin typeface="+mj-lt"/>
              </a:rPr>
              <a:t>Nro</a:t>
            </a:r>
            <a:r>
              <a:rPr lang="es-ES" sz="2000" b="1">
                <a:solidFill>
                  <a:srgbClr val="4A5184"/>
                </a:solidFill>
                <a:latin typeface="+mj-lt"/>
              </a:rPr>
              <a:t> 18</a:t>
            </a:r>
          </a:p>
        </p:txBody>
      </p:sp>
      <p:pic>
        <p:nvPicPr>
          <p:cNvPr id="71" name="Gráfico 70">
            <a:extLst>
              <a:ext uri="{FF2B5EF4-FFF2-40B4-BE49-F238E27FC236}">
                <a16:creationId xmlns:a16="http://schemas.microsoft.com/office/drawing/2014/main" id="{0A53B6C9-1A03-427B-A20E-2520855EC65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 rot="20665724">
            <a:off x="8195447" y="5167575"/>
            <a:ext cx="744415" cy="7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33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69DBF020-9F25-4669-8939-796FA91C7B34}"/>
              </a:ext>
            </a:extLst>
          </p:cNvPr>
          <p:cNvGrpSpPr/>
          <p:nvPr/>
        </p:nvGrpSpPr>
        <p:grpSpPr>
          <a:xfrm>
            <a:off x="0" y="0"/>
            <a:ext cx="2761861" cy="929472"/>
            <a:chOff x="0" y="0"/>
            <a:chExt cx="2761861" cy="929472"/>
          </a:xfrm>
        </p:grpSpPr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E3FFB5B8-84EA-45AD-870A-9CF5473B5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0" y="0"/>
              <a:ext cx="2761861" cy="929472"/>
            </a:xfrm>
            <a:prstGeom prst="rect">
              <a:avLst/>
            </a:prstGeom>
          </p:spPr>
        </p:pic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9D62200D-7935-41B6-996B-791621470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160904"/>
              <a:ext cx="1784918" cy="535040"/>
            </a:xfrm>
            <a:prstGeom prst="rect">
              <a:avLst/>
            </a:prstGeom>
          </p:spPr>
        </p:pic>
      </p:grpSp>
      <p:sp>
        <p:nvSpPr>
          <p:cNvPr id="5" name="Título 1">
            <a:extLst>
              <a:ext uri="{FF2B5EF4-FFF2-40B4-BE49-F238E27FC236}">
                <a16:creationId xmlns:a16="http://schemas.microsoft.com/office/drawing/2014/main" id="{DD4F7AD8-8AAF-4A8B-97CA-2A1DC756B192}"/>
              </a:ext>
            </a:extLst>
          </p:cNvPr>
          <p:cNvSpPr txBox="1">
            <a:spLocks/>
          </p:cNvSpPr>
          <p:nvPr/>
        </p:nvSpPr>
        <p:spPr>
          <a:xfrm>
            <a:off x="-228600" y="-762000"/>
            <a:ext cx="11460480" cy="1044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/>
              <a:t>Empresas Familiares</a:t>
            </a:r>
            <a:endParaRPr lang="es-AR" sz="400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EC606D-EBA8-48DE-9397-06E5EE8541CA}"/>
              </a:ext>
            </a:extLst>
          </p:cNvPr>
          <p:cNvSpPr txBox="1"/>
          <p:nvPr/>
        </p:nvSpPr>
        <p:spPr>
          <a:xfrm>
            <a:off x="1467897" y="2496177"/>
            <a:ext cx="96095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>
                <a:solidFill>
                  <a:schemeClr val="bg1"/>
                </a:solidFill>
              </a:rPr>
              <a:t> </a:t>
            </a:r>
            <a:r>
              <a:rPr lang="es-ES" sz="4500" b="1">
                <a:solidFill>
                  <a:schemeClr val="bg1"/>
                </a:solidFill>
              </a:rPr>
              <a:t>Técnicas de Pastelería que forman parte de nuestros helados artesanales</a:t>
            </a:r>
            <a:endParaRPr lang="es-AR" sz="45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604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3A0360B4-AE0B-4BAC-8F08-57192A248E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7" r="17601"/>
          <a:stretch/>
        </p:blipFill>
        <p:spPr>
          <a:xfrm>
            <a:off x="330200" y="1709035"/>
            <a:ext cx="2946132" cy="2951865"/>
          </a:xfrm>
          <a:prstGeom prst="ellipse">
            <a:avLst/>
          </a:prstGeom>
          <a:ln w="107950">
            <a:solidFill>
              <a:srgbClr val="F7AA27"/>
            </a:solidFill>
          </a:ln>
        </p:spPr>
      </p:pic>
      <p:sp>
        <p:nvSpPr>
          <p:cNvPr id="5" name="Rectángulo 11">
            <a:extLst>
              <a:ext uri="{FF2B5EF4-FFF2-40B4-BE49-F238E27FC236}">
                <a16:creationId xmlns:a16="http://schemas.microsoft.com/office/drawing/2014/main" id="{873F8FCF-4511-4542-A384-E91244D2C9A1}"/>
              </a:ext>
            </a:extLst>
          </p:cNvPr>
          <p:cNvSpPr/>
          <p:nvPr/>
        </p:nvSpPr>
        <p:spPr>
          <a:xfrm>
            <a:off x="3696117" y="1491924"/>
            <a:ext cx="6786845" cy="55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Brownie - Receta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A11275B-6A53-442F-B75B-D6BDD0A85EF9}"/>
              </a:ext>
            </a:extLst>
          </p:cNvPr>
          <p:cNvSpPr txBox="1"/>
          <p:nvPr/>
        </p:nvSpPr>
        <p:spPr>
          <a:xfrm>
            <a:off x="455733" y="4782065"/>
            <a:ext cx="27725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000" b="1">
                <a:solidFill>
                  <a:schemeClr val="bg1"/>
                </a:solidFill>
              </a:rPr>
              <a:t>Rinde: </a:t>
            </a:r>
            <a:br>
              <a:rPr lang="es-ES" sz="3000" b="1">
                <a:solidFill>
                  <a:schemeClr val="bg1"/>
                </a:solidFill>
              </a:rPr>
            </a:br>
            <a:r>
              <a:rPr lang="es-ES" sz="3000" b="1">
                <a:solidFill>
                  <a:schemeClr val="bg1"/>
                </a:solidFill>
              </a:rPr>
              <a:t>1 lata 30x40cm. </a:t>
            </a:r>
            <a:endParaRPr lang="es-AR" sz="2000" b="1">
              <a:solidFill>
                <a:srgbClr val="6670A2"/>
              </a:solidFill>
            </a:endParaRP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3CFB0E91-094B-45EC-884C-805928C9D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7" y="254702"/>
            <a:ext cx="2586944" cy="775452"/>
          </a:xfrm>
          <a:prstGeom prst="rect">
            <a:avLst/>
          </a:prstGeom>
        </p:spPr>
      </p:pic>
      <p:graphicFrame>
        <p:nvGraphicFramePr>
          <p:cNvPr id="12" name="Table 18">
            <a:extLst>
              <a:ext uri="{FF2B5EF4-FFF2-40B4-BE49-F238E27FC236}">
                <a16:creationId xmlns:a16="http://schemas.microsoft.com/office/drawing/2014/main" id="{1560C1E0-ACB7-4961-B3BC-D94C5AA50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25535"/>
              </p:ext>
            </p:extLst>
          </p:nvPr>
        </p:nvGraphicFramePr>
        <p:xfrm>
          <a:off x="4516593" y="2438400"/>
          <a:ext cx="4989711" cy="3068413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783106">
                  <a:extLst>
                    <a:ext uri="{9D8B030D-6E8A-4147-A177-3AD203B41FA5}">
                      <a16:colId xmlns:a16="http://schemas.microsoft.com/office/drawing/2014/main" val="1323326032"/>
                    </a:ext>
                  </a:extLst>
                </a:gridCol>
                <a:gridCol w="2206605">
                  <a:extLst>
                    <a:ext uri="{9D8B030D-6E8A-4147-A177-3AD203B41FA5}">
                      <a16:colId xmlns:a16="http://schemas.microsoft.com/office/drawing/2014/main" val="3464098773"/>
                    </a:ext>
                  </a:extLst>
                </a:gridCol>
              </a:tblGrid>
              <a:tr h="4794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kern="1200">
                          <a:solidFill>
                            <a:srgbClr val="6670A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INGREDIENTES</a:t>
                      </a:r>
                    </a:p>
                  </a:txBody>
                  <a:tcPr marL="72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kern="1200">
                          <a:solidFill>
                            <a:srgbClr val="6670A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CANTIDAD (grs)</a:t>
                      </a:r>
                    </a:p>
                  </a:txBody>
                  <a:tcPr marL="0" marR="216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2121327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Huevos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260g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710590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Azúcar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340g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3948496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Manteca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300g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8365335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Cobertura semiamarga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200g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1816982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Harina 0000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170g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295572"/>
                  </a:ext>
                </a:extLst>
              </a:tr>
              <a:tr h="431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Nuez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b="0" kern="1200">
                          <a:solidFill>
                            <a:srgbClr val="6670A2"/>
                          </a:solidFill>
                          <a:latin typeface="+mn-lt"/>
                          <a:ea typeface="+mn-ea"/>
                          <a:cs typeface="+mn-cs"/>
                        </a:rPr>
                        <a:t>120g</a:t>
                      </a:r>
                      <a:endParaRPr lang="es-AR" sz="2000" b="0" kern="1200">
                        <a:solidFill>
                          <a:srgbClr val="6670A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0690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245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8DE4E239-B9EC-44B4-B542-74A3051376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171" t="71849"/>
          <a:stretch/>
        </p:blipFill>
        <p:spPr>
          <a:xfrm>
            <a:off x="0" y="-25400"/>
            <a:ext cx="5245100" cy="1914525"/>
          </a:xfrm>
          <a:prstGeom prst="rect">
            <a:avLst/>
          </a:prstGeom>
        </p:spPr>
      </p:pic>
      <p:sp>
        <p:nvSpPr>
          <p:cNvPr id="5" name="Rectángulo 11">
            <a:extLst>
              <a:ext uri="{FF2B5EF4-FFF2-40B4-BE49-F238E27FC236}">
                <a16:creationId xmlns:a16="http://schemas.microsoft.com/office/drawing/2014/main" id="{873F8FCF-4511-4542-A384-E91244D2C9A1}"/>
              </a:ext>
            </a:extLst>
          </p:cNvPr>
          <p:cNvSpPr/>
          <p:nvPr/>
        </p:nvSpPr>
        <p:spPr>
          <a:xfrm>
            <a:off x="3696117" y="1491924"/>
            <a:ext cx="6786845" cy="55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Brownie - Procedimiento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A11275B-6A53-442F-B75B-D6BDD0A85EF9}"/>
              </a:ext>
            </a:extLst>
          </p:cNvPr>
          <p:cNvSpPr txBox="1"/>
          <p:nvPr/>
        </p:nvSpPr>
        <p:spPr>
          <a:xfrm>
            <a:off x="455733" y="4782065"/>
            <a:ext cx="27725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000" b="1">
                <a:solidFill>
                  <a:schemeClr val="bg1"/>
                </a:solidFill>
              </a:rPr>
              <a:t>Rinde: </a:t>
            </a:r>
            <a:br>
              <a:rPr lang="es-ES" sz="3000" b="1">
                <a:solidFill>
                  <a:schemeClr val="bg1"/>
                </a:solidFill>
              </a:rPr>
            </a:br>
            <a:r>
              <a:rPr lang="es-ES" sz="3000" b="1">
                <a:solidFill>
                  <a:schemeClr val="bg1"/>
                </a:solidFill>
              </a:rPr>
              <a:t>1 lata 30x40cm. </a:t>
            </a:r>
            <a:endParaRPr lang="es-AR" sz="2000" b="1">
              <a:solidFill>
                <a:srgbClr val="6670A2"/>
              </a:solidFill>
            </a:endParaRP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3CFB0E91-094B-45EC-884C-805928C9DE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7" y="254702"/>
            <a:ext cx="2586944" cy="775452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511A6DF3-9C76-47F9-83CC-756E625A01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52904" y="3180071"/>
            <a:ext cx="2229493" cy="3373605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13AE7FDD-B858-47B0-9A10-7BA65A19B9E1}"/>
              </a:ext>
            </a:extLst>
          </p:cNvPr>
          <p:cNvSpPr txBox="1"/>
          <p:nvPr/>
        </p:nvSpPr>
        <p:spPr>
          <a:xfrm>
            <a:off x="9652904" y="3352800"/>
            <a:ext cx="206851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200" b="1" i="1">
                <a:solidFill>
                  <a:schemeClr val="bg1"/>
                </a:solidFill>
                <a:latin typeface="+mj-lt"/>
              </a:rPr>
              <a:t>Técnicas </a:t>
            </a:r>
            <a:endParaRPr lang="es-AR" sz="2200" b="1" i="1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b="0" i="0">
                <a:solidFill>
                  <a:schemeClr val="bg1"/>
                </a:solidFill>
                <a:effectLst/>
              </a:rPr>
              <a:t>Batir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>
                <a:solidFill>
                  <a:schemeClr val="bg1"/>
                </a:solidFill>
              </a:rPr>
              <a:t>F</a:t>
            </a:r>
            <a:r>
              <a:rPr lang="es-AR" b="0" i="0">
                <a:solidFill>
                  <a:schemeClr val="bg1"/>
                </a:solidFill>
                <a:effectLst/>
              </a:rPr>
              <a:t>undido del chocolate.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b="0" i="0">
                <a:solidFill>
                  <a:schemeClr val="bg1"/>
                </a:solidFill>
                <a:effectLst/>
              </a:rPr>
              <a:t>Incorporación de materia grasa.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>
                <a:solidFill>
                  <a:schemeClr val="bg1"/>
                </a:solidFill>
              </a:rPr>
              <a:t>T</a:t>
            </a:r>
            <a:r>
              <a:rPr lang="es-AR" b="0" i="0">
                <a:solidFill>
                  <a:schemeClr val="bg1"/>
                </a:solidFill>
                <a:effectLst/>
              </a:rPr>
              <a:t>amizar.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b="0" i="0">
                <a:solidFill>
                  <a:schemeClr val="bg1"/>
                </a:solidFill>
                <a:effectLst/>
              </a:rPr>
              <a:t>Incorporación de secos.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b="0" i="0">
                <a:solidFill>
                  <a:schemeClr val="bg1"/>
                </a:solidFill>
                <a:effectLst/>
              </a:rPr>
              <a:t>Cocción.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b="0" i="0">
                <a:solidFill>
                  <a:schemeClr val="bg1"/>
                </a:solidFill>
                <a:effectLst/>
              </a:rPr>
              <a:t>Desmolde. </a:t>
            </a:r>
            <a:endParaRPr lang="es-AR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7BF8CB-00D5-49A8-9A11-5BE9B4904B3E}"/>
              </a:ext>
            </a:extLst>
          </p:cNvPr>
          <p:cNvSpPr txBox="1"/>
          <p:nvPr/>
        </p:nvSpPr>
        <p:spPr>
          <a:xfrm>
            <a:off x="4705878" y="2345871"/>
            <a:ext cx="4691122" cy="4029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MX" sz="2000" dirty="0">
                <a:solidFill>
                  <a:srgbClr val="4A5184"/>
                </a:solidFill>
                <a:latin typeface="+mj-lt"/>
              </a:rPr>
              <a:t>Batir los huevos con el azúcar hasta blanquear. </a:t>
            </a:r>
            <a:endParaRPr lang="es-AR" sz="2000" dirty="0">
              <a:solidFill>
                <a:srgbClr val="4A5184"/>
              </a:solidFill>
              <a:latin typeface="+mj-lt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MX" sz="2000" dirty="0">
                <a:solidFill>
                  <a:srgbClr val="4A5184"/>
                </a:solidFill>
                <a:latin typeface="+mj-lt"/>
              </a:rPr>
              <a:t>Fundir la cobertura de chocolate, y mezclarla con la manteca pomada. </a:t>
            </a:r>
            <a:endParaRPr lang="es-AR" sz="2000" dirty="0">
              <a:solidFill>
                <a:srgbClr val="4A5184"/>
              </a:solidFill>
              <a:latin typeface="+mj-lt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MX" sz="2000" dirty="0">
                <a:solidFill>
                  <a:srgbClr val="4A5184"/>
                </a:solidFill>
                <a:latin typeface="+mj-lt"/>
              </a:rPr>
              <a:t>Incorporarlo al batido de huevos. Mezclar. </a:t>
            </a:r>
            <a:endParaRPr lang="es-AR" sz="2000" dirty="0">
              <a:solidFill>
                <a:srgbClr val="4A5184"/>
              </a:solidFill>
              <a:latin typeface="+mj-lt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MX" sz="2000" dirty="0">
                <a:solidFill>
                  <a:srgbClr val="4A5184"/>
                </a:solidFill>
                <a:latin typeface="+mj-lt"/>
              </a:rPr>
              <a:t>Incorporar la harina previamente tamizada. </a:t>
            </a:r>
            <a:endParaRPr lang="es-AR" sz="2000" dirty="0">
              <a:solidFill>
                <a:srgbClr val="4A5184"/>
              </a:solidFill>
              <a:latin typeface="+mj-lt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MX" sz="2000" dirty="0">
                <a:solidFill>
                  <a:srgbClr val="4A5184"/>
                </a:solidFill>
                <a:latin typeface="+mj-lt"/>
              </a:rPr>
              <a:t>Verter sobre lata 30x40cm. </a:t>
            </a:r>
            <a:endParaRPr lang="es-AR" sz="2000" dirty="0">
              <a:solidFill>
                <a:srgbClr val="4A5184"/>
              </a:solidFill>
              <a:latin typeface="+mj-lt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MX" sz="2000" dirty="0">
                <a:solidFill>
                  <a:srgbClr val="4A5184"/>
                </a:solidFill>
                <a:latin typeface="+mj-lt"/>
              </a:rPr>
              <a:t>Sembrar las nueces. </a:t>
            </a:r>
            <a:endParaRPr lang="es-AR" sz="2000" dirty="0">
              <a:solidFill>
                <a:srgbClr val="4A5184"/>
              </a:solidFill>
              <a:latin typeface="+mj-lt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s-MX" sz="2000" dirty="0">
                <a:solidFill>
                  <a:srgbClr val="4A5184"/>
                </a:solidFill>
                <a:latin typeface="+mj-lt"/>
              </a:rPr>
              <a:t>Hornear a 170°C entre 15 y 20 minutos aproximadamente.</a:t>
            </a:r>
            <a:endParaRPr lang="es-AR" sz="2000" dirty="0">
              <a:solidFill>
                <a:srgbClr val="4A5184"/>
              </a:solidFill>
              <a:latin typeface="+mj-lt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B6AFCFF-2714-4D43-B80C-C9C47697AF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" r="97"/>
          <a:stretch/>
        </p:blipFill>
        <p:spPr>
          <a:xfrm>
            <a:off x="330200" y="1709035"/>
            <a:ext cx="2946132" cy="2951865"/>
          </a:xfrm>
          <a:prstGeom prst="ellipse">
            <a:avLst/>
          </a:prstGeom>
          <a:ln w="107950">
            <a:solidFill>
              <a:srgbClr val="F7AA27"/>
            </a:solidFill>
          </a:ln>
        </p:spPr>
      </p:pic>
    </p:spTree>
    <p:extLst>
      <p:ext uri="{BB962C8B-B14F-4D97-AF65-F5344CB8AC3E}">
        <p14:creationId xmlns:p14="http://schemas.microsoft.com/office/powerpoint/2010/main" val="248438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1121</Words>
  <Application>Microsoft Office PowerPoint</Application>
  <PresentationFormat>Widescreen</PresentationFormat>
  <Paragraphs>432</Paragraphs>
  <Slides>26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MentiText</vt:lpstr>
      <vt:lpstr>Open Sans SemiBold</vt:lpstr>
      <vt:lpstr>Quicksand Bold</vt:lpstr>
      <vt:lpstr>Quicksand Book</vt:lpstr>
      <vt:lpstr>Segoe UI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Zanardi</dc:creator>
  <cp:lastModifiedBy>ANDREA MACARRONE</cp:lastModifiedBy>
  <cp:revision>1</cp:revision>
  <dcterms:created xsi:type="dcterms:W3CDTF">2021-07-25T20:55:05Z</dcterms:created>
  <dcterms:modified xsi:type="dcterms:W3CDTF">2021-08-18T21:48:42Z</dcterms:modified>
</cp:coreProperties>
</file>